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96" r:id="rId4"/>
    <p:sldId id="271" r:id="rId5"/>
    <p:sldId id="272" r:id="rId6"/>
    <p:sldId id="273" r:id="rId7"/>
    <p:sldId id="268" r:id="rId8"/>
    <p:sldId id="275" r:id="rId9"/>
    <p:sldId id="310" r:id="rId10"/>
    <p:sldId id="274" r:id="rId11"/>
    <p:sldId id="277" r:id="rId12"/>
    <p:sldId id="279" r:id="rId13"/>
    <p:sldId id="280" r:id="rId14"/>
    <p:sldId id="284" r:id="rId15"/>
    <p:sldId id="292" r:id="rId16"/>
    <p:sldId id="311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0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347"/>
    <a:srgbClr val="00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1" autoAdjust="0"/>
    <p:restoredTop sz="94660"/>
  </p:normalViewPr>
  <p:slideViewPr>
    <p:cSldViewPr>
      <p:cViewPr>
        <p:scale>
          <a:sx n="76" d="100"/>
          <a:sy n="76" d="100"/>
        </p:scale>
        <p:origin x="-732" y="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47;&#1072;&#1076;&#1072;&#1095;&#1072;%20&#1053;&#1072;&#1089;&#1090;&#108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47;&#1072;&#1076;&#1072;&#1095;&#1072;%20&#1053;&#1072;&#1089;&#1090;&#1080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47;&#1072;&#1076;&#1072;&#1095;&#1072;%20&#1053;&#1072;&#1089;&#1090;&#1080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47;&#1072;&#1076;&#1072;&#1095;&#1072;%20&#1053;&#1072;&#1089;&#1090;&#1080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47;&#1072;&#1076;&#1072;&#1095;&#1072;%20&#1053;&#1072;&#1089;&#1090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11"/>
              <c:layout>
                <c:manualLayout>
                  <c:x val="1.8181247075231877E-2"/>
                  <c:y val="2.294429090036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0A-4C5D-9CA6-0E7ACD7B6F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слайд5!$A$1:$A$12</c:f>
              <c:strCache>
                <c:ptCount val="12"/>
                <c:pt idx="0">
                  <c:v>Сайт британской компании Pearson</c:v>
                </c:pt>
                <c:pt idx="1">
                  <c:v>Cайт организации экономического сотрудничества и развития</c:v>
                </c:pt>
                <c:pt idx="2">
                  <c:v>http://www.pirls.org/</c:v>
                </c:pt>
                <c:pt idx="3">
                  <c:v>http://www.timss.org/</c:v>
                </c:pt>
                <c:pt idx="4">
                  <c:v>* СПС "Гарант". Региональная база</c:v>
                </c:pt>
                <c:pt idx="5">
                  <c:v>Рособрнадзор. Раздел "Открытое правительство"</c:v>
                </c:pt>
                <c:pt idx="6">
                  <c:v>* СПС "Гарант". Федеральная база</c:v>
                </c:pt>
                <c:pt idx="7">
                  <c:v>* СПС "Консультатнт Плюс". Региональная база</c:v>
                </c:pt>
                <c:pt idx="8">
                  <c:v>Рособрнадзор. Раздел "Документы"</c:v>
                </c:pt>
                <c:pt idx="9">
                  <c:v>Открытые данные Министерства образования и науки Российской Федерации</c:v>
                </c:pt>
                <c:pt idx="10">
                  <c:v>* СПС "Консультатнт Плюс". Федеральная база</c:v>
                </c:pt>
                <c:pt idx="11">
                  <c:v>Раздел "Документы" сайта Министерства образования и науки Российской Федерации</c:v>
                </c:pt>
              </c:strCache>
            </c:strRef>
          </c:cat>
          <c:val>
            <c:numRef>
              <c:f>слайд5!$B$1:$B$12</c:f>
              <c:numCache>
                <c:formatCode>0%</c:formatCode>
                <c:ptCount val="12"/>
                <c:pt idx="0">
                  <c:v>0.02</c:v>
                </c:pt>
                <c:pt idx="1">
                  <c:v>0.06</c:v>
                </c:pt>
                <c:pt idx="2">
                  <c:v>0.09</c:v>
                </c:pt>
                <c:pt idx="3">
                  <c:v>0.12</c:v>
                </c:pt>
                <c:pt idx="4">
                  <c:v>0.45</c:v>
                </c:pt>
                <c:pt idx="5">
                  <c:v>0.52</c:v>
                </c:pt>
                <c:pt idx="6">
                  <c:v>0.59</c:v>
                </c:pt>
                <c:pt idx="7">
                  <c:v>0.68</c:v>
                </c:pt>
                <c:pt idx="8">
                  <c:v>0.79</c:v>
                </c:pt>
                <c:pt idx="9">
                  <c:v>0.8</c:v>
                </c:pt>
                <c:pt idx="10">
                  <c:v>0.8</c:v>
                </c:pt>
                <c:pt idx="11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0A-4C5D-9CA6-0E7ACD7B6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91712"/>
        <c:axId val="27093248"/>
      </c:barChart>
      <c:catAx>
        <c:axId val="2709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7093248"/>
        <c:crosses val="autoZero"/>
        <c:auto val="1"/>
        <c:lblAlgn val="ctr"/>
        <c:lblOffset val="100"/>
        <c:noMultiLvlLbl val="0"/>
      </c:catAx>
      <c:valAx>
        <c:axId val="27093248"/>
        <c:scaling>
          <c:orientation val="minMax"/>
          <c:max val="0.95000000000000007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27091712"/>
        <c:crosses val="autoZero"/>
        <c:crossBetween val="between"/>
        <c:minorUnit val="2.0000000000000004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Лист2!$A$1:$A$5</c:f>
              <c:strCache>
                <c:ptCount val="5"/>
                <c:pt idx="0">
                  <c:v>* СПС "Гарант"</c:v>
                </c:pt>
                <c:pt idx="1">
                  <c:v>Открытые данные Минобрнауки Российской Федерации </c:v>
                </c:pt>
                <c:pt idx="2">
                  <c:v>Рособрнадзор</c:v>
                </c:pt>
                <c:pt idx="3">
                  <c:v>* СПС "Консультант Плюс"</c:v>
                </c:pt>
                <c:pt idx="4">
                  <c:v>Раздел "Документы" сайта Минобрнауки Российской Федерации </c:v>
                </c:pt>
              </c:strCache>
            </c:strRef>
          </c:cat>
          <c:val>
            <c:numRef>
              <c:f>Лист2!$B$1:$B$5</c:f>
              <c:numCache>
                <c:formatCode>0.0%</c:formatCode>
                <c:ptCount val="5"/>
                <c:pt idx="0">
                  <c:v>0.13100000000000001</c:v>
                </c:pt>
                <c:pt idx="1">
                  <c:v>0.15</c:v>
                </c:pt>
                <c:pt idx="2">
                  <c:v>0.19600000000000001</c:v>
                </c:pt>
                <c:pt idx="3">
                  <c:v>0.2</c:v>
                </c:pt>
                <c:pt idx="4">
                  <c:v>0.20399999999999999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A4-41D5-8988-694AFE75D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3280"/>
        <c:axId val="28354816"/>
      </c:barChart>
      <c:catAx>
        <c:axId val="2835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54816"/>
        <c:crosses val="autoZero"/>
        <c:auto val="1"/>
        <c:lblAlgn val="ctr"/>
        <c:lblOffset val="100"/>
        <c:noMultiLvlLbl val="0"/>
      </c:catAx>
      <c:valAx>
        <c:axId val="2835481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8353280"/>
        <c:crosses val="autoZero"/>
        <c:crossBetween val="between"/>
        <c:majorUnit val="5.000000000000001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ru-RU" sz="800" b="0" i="0" u="none" strike="noStrike" kern="1200" baseline="0">
          <a:solidFill>
            <a:sysClr val="windowText" lastClr="000000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Лист2!$A$9:$A$13</c:f>
              <c:strCache>
                <c:ptCount val="5"/>
                <c:pt idx="0">
                  <c:v>* СПС "Консультатнт Плюс"</c:v>
                </c:pt>
                <c:pt idx="1">
                  <c:v>Сайты образовательных организаций</c:v>
                </c:pt>
                <c:pt idx="2">
                  <c:v>Открытые данные Минобрнауки Российской Федерации </c:v>
                </c:pt>
                <c:pt idx="3">
                  <c:v>Раздел "Документы" сайта Минобрнауки Российской Федерации </c:v>
                </c:pt>
                <c:pt idx="4">
                  <c:v>Рособрнадзор</c:v>
                </c:pt>
              </c:strCache>
            </c:strRef>
          </c:cat>
          <c:val>
            <c:numRef>
              <c:f>Лист2!$B$9:$B$13</c:f>
              <c:numCache>
                <c:formatCode>0.0%</c:formatCode>
                <c:ptCount val="5"/>
                <c:pt idx="0">
                  <c:v>0.10199999999999999</c:v>
                </c:pt>
                <c:pt idx="1">
                  <c:v>0.112</c:v>
                </c:pt>
                <c:pt idx="2">
                  <c:v>0.153</c:v>
                </c:pt>
                <c:pt idx="3">
                  <c:v>0.184</c:v>
                </c:pt>
                <c:pt idx="4">
                  <c:v>0.28599999999999998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7-4067-B056-A4B85A258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85408"/>
        <c:axId val="55599488"/>
      </c:barChart>
      <c:catAx>
        <c:axId val="5558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99488"/>
        <c:crosses val="autoZero"/>
        <c:auto val="1"/>
        <c:lblAlgn val="ctr"/>
        <c:lblOffset val="100"/>
        <c:noMultiLvlLbl val="0"/>
      </c:catAx>
      <c:valAx>
        <c:axId val="5559948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5585408"/>
        <c:crosses val="autoZero"/>
        <c:crossBetween val="between"/>
        <c:majorUnit val="5.000000000000001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ru-RU" sz="800" b="0" i="0" u="none" strike="noStrike" kern="1200" baseline="0">
          <a:solidFill>
            <a:sysClr val="windowText" lastClr="000000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Лист2!$A$17:$A$20</c:f>
              <c:strCache>
                <c:ptCount val="4"/>
                <c:pt idx="0">
                  <c:v>* СПС "Консультатнт Плюс"</c:v>
                </c:pt>
                <c:pt idx="1">
                  <c:v>Сайты образовательных организаций</c:v>
                </c:pt>
                <c:pt idx="2">
                  <c:v>Открытые данные Минобрнауки Российской Федерации </c:v>
                </c:pt>
                <c:pt idx="3">
                  <c:v>Раздел "Документы" сайта Минобрнауки Российской Федерации </c:v>
                </c:pt>
              </c:strCache>
            </c:strRef>
          </c:cat>
          <c:val>
            <c:numRef>
              <c:f>Лист2!$B$17:$B$20</c:f>
              <c:numCache>
                <c:formatCode>0.0%</c:formatCode>
                <c:ptCount val="4"/>
                <c:pt idx="0">
                  <c:v>0.14099999999999999</c:v>
                </c:pt>
                <c:pt idx="1">
                  <c:v>0.16300000000000001</c:v>
                </c:pt>
                <c:pt idx="2">
                  <c:v>0.185</c:v>
                </c:pt>
                <c:pt idx="3">
                  <c:v>0.26100000000000001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BC-4677-BF5B-54A74E284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17792"/>
        <c:axId val="64888832"/>
      </c:barChart>
      <c:catAx>
        <c:axId val="5561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ru-RU"/>
          </a:p>
        </c:txPr>
        <c:crossAx val="64888832"/>
        <c:crosses val="autoZero"/>
        <c:auto val="1"/>
        <c:lblAlgn val="ctr"/>
        <c:lblOffset val="100"/>
        <c:noMultiLvlLbl val="0"/>
      </c:catAx>
      <c:valAx>
        <c:axId val="6488883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5617792"/>
        <c:crosses val="autoZero"/>
        <c:crossBetween val="between"/>
        <c:majorUnit val="5.000000000000001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ru-RU" sz="800" b="0" i="0" u="none" strike="noStrike" kern="1200" baseline="0">
          <a:solidFill>
            <a:sysClr val="windowText" lastClr="000000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7966018429751"/>
          <c:y val="1.1283712819148509E-2"/>
          <c:w val="0.87936432576700496"/>
          <c:h val="0.81154058109458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sysClr val="windowText" lastClr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Лист2!$A$25:$A$29</c:f>
              <c:strCache>
                <c:ptCount val="5"/>
                <c:pt idx="0">
                  <c:v>* СПС "Консультатнт Плюс"</c:v>
                </c:pt>
                <c:pt idx="1">
                  <c:v>Сайты образовательных организаций</c:v>
                </c:pt>
                <c:pt idx="2">
                  <c:v>Раздел "Документы" сайта Минобрнауки Российской Федерации </c:v>
                </c:pt>
                <c:pt idx="3">
                  <c:v>Открытые данные Минобрнауки Российской Федерации </c:v>
                </c:pt>
                <c:pt idx="4">
                  <c:v>Рособрнадзор</c:v>
                </c:pt>
              </c:strCache>
            </c:strRef>
          </c:cat>
          <c:val>
            <c:numRef>
              <c:f>Лист2!$B$25:$B$29</c:f>
              <c:numCache>
                <c:formatCode>0.0%</c:formatCode>
                <c:ptCount val="5"/>
                <c:pt idx="0">
                  <c:v>9.1999999999999998E-2</c:v>
                </c:pt>
                <c:pt idx="1">
                  <c:v>0.14899999999999999</c:v>
                </c:pt>
                <c:pt idx="2">
                  <c:v>0.184</c:v>
                </c:pt>
                <c:pt idx="3">
                  <c:v>0.184</c:v>
                </c:pt>
                <c:pt idx="4">
                  <c:v>0.24099999999999999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AD-414B-819D-07B0D2B32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09696"/>
        <c:axId val="64911232"/>
      </c:barChart>
      <c:catAx>
        <c:axId val="649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800" b="0" i="0" u="none" strike="noStrike" kern="1200" baseline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64911232"/>
        <c:crosses val="autoZero"/>
        <c:auto val="1"/>
        <c:lblAlgn val="ctr"/>
        <c:lblOffset val="100"/>
        <c:noMultiLvlLbl val="0"/>
      </c:catAx>
      <c:valAx>
        <c:axId val="64911232"/>
        <c:scaling>
          <c:orientation val="minMax"/>
          <c:max val="0.25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64909696"/>
        <c:crosses val="autoZero"/>
        <c:crossBetween val="between"/>
        <c:majorUnit val="5.000000000000001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ru-RU" sz="800" b="0" i="0" u="none" strike="noStrike" kern="1200" baseline="0">
          <a:solidFill>
            <a:sysClr val="windowText" lastClr="000000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idescience.org/" TargetMode="External"/><Relationship Id="rId2" Type="http://schemas.openxmlformats.org/officeDocument/2006/relationships/hyperlink" Target="http://www.ilo.org/global/statistics-and-databases/lang--en/index.htm" TargetMode="External"/><Relationship Id="rId1" Type="http://schemas.openxmlformats.org/officeDocument/2006/relationships/hyperlink" Target="http://www.unesco.org/new/ru/unesco/resources/publications/unesdoc-database/" TargetMode="External"/><Relationship Id="rId4" Type="http://schemas.openxmlformats.org/officeDocument/2006/relationships/hyperlink" Target="http://open-data.europa.eu/en/data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idescience.org/" TargetMode="External"/><Relationship Id="rId2" Type="http://schemas.openxmlformats.org/officeDocument/2006/relationships/hyperlink" Target="http://www.ilo.org/global/statistics-and-databases/lang--en/index.htm" TargetMode="External"/><Relationship Id="rId1" Type="http://schemas.openxmlformats.org/officeDocument/2006/relationships/hyperlink" Target="http://www.unesco.org/new/ru/unesco/resources/publications/unesdoc-database/" TargetMode="External"/><Relationship Id="rId4" Type="http://schemas.openxmlformats.org/officeDocument/2006/relationships/hyperlink" Target="http://open-data.europa.eu/en/dat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62592-D194-491E-8601-4469437065DB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126774-5DE8-49DB-A89C-8D02A22D383D}">
      <dgm:prSet custT="1"/>
      <dgm:spPr/>
      <dgm:t>
        <a:bodyPr/>
        <a:lstStyle/>
        <a:p>
          <a:pPr rtl="0"/>
          <a:r>
            <a:rPr lang="ru-RU" sz="1400" dirty="0" smtClean="0"/>
            <a:t>Сбор данных проводился на сайте kim-consult.ru в специализированом разделе «Мониторинг»</a:t>
          </a:r>
          <a:endParaRPr lang="ru-RU" sz="1400" dirty="0"/>
        </a:p>
      </dgm:t>
    </dgm:pt>
    <dgm:pt modelId="{A9EA01DB-1AC6-489E-8713-43ED27764BE9}" type="parTrans" cxnId="{C94012DF-0461-4E29-AA5F-ACA981A5B075}">
      <dgm:prSet/>
      <dgm:spPr/>
      <dgm:t>
        <a:bodyPr/>
        <a:lstStyle/>
        <a:p>
          <a:endParaRPr lang="ru-RU"/>
        </a:p>
      </dgm:t>
    </dgm:pt>
    <dgm:pt modelId="{B93BB41D-0229-4EFC-A96E-644ADEEFAE82}" type="sibTrans" cxnId="{C94012DF-0461-4E29-AA5F-ACA981A5B075}">
      <dgm:prSet/>
      <dgm:spPr/>
      <dgm:t>
        <a:bodyPr/>
        <a:lstStyle/>
        <a:p>
          <a:endParaRPr lang="ru-RU"/>
        </a:p>
      </dgm:t>
    </dgm:pt>
    <dgm:pt modelId="{4A621FBA-FBC0-4A2C-8E81-9CD1E353AC48}">
      <dgm:prSet custT="1"/>
      <dgm:spPr/>
      <dgm:t>
        <a:bodyPr/>
        <a:lstStyle/>
        <a:p>
          <a:pPr rtl="0"/>
          <a:r>
            <a:rPr lang="ru-RU" sz="1400" dirty="0" smtClean="0"/>
            <a:t>Участники сбора информации о применении открытых источников для принятия управленческих решений </a:t>
          </a:r>
          <a:endParaRPr lang="ru-RU" sz="1400" dirty="0"/>
        </a:p>
      </dgm:t>
    </dgm:pt>
    <dgm:pt modelId="{1B91F8D7-36F1-48D9-93C3-4D69BD6881E9}" type="parTrans" cxnId="{04FD88C4-AAC6-47C8-87FE-76EA7914121B}">
      <dgm:prSet/>
      <dgm:spPr/>
      <dgm:t>
        <a:bodyPr/>
        <a:lstStyle/>
        <a:p>
          <a:endParaRPr lang="ru-RU"/>
        </a:p>
      </dgm:t>
    </dgm:pt>
    <dgm:pt modelId="{2AF0E458-9396-4530-AC8D-398EA85C34EF}" type="sibTrans" cxnId="{04FD88C4-AAC6-47C8-87FE-76EA7914121B}">
      <dgm:prSet/>
      <dgm:spPr/>
      <dgm:t>
        <a:bodyPr/>
        <a:lstStyle/>
        <a:p>
          <a:endParaRPr lang="ru-RU"/>
        </a:p>
      </dgm:t>
    </dgm:pt>
    <dgm:pt modelId="{6C8B536E-3EB8-47FA-8C6A-2D7A39717F67}" type="pres">
      <dgm:prSet presAssocID="{29F62592-D194-491E-8601-4469437065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9C92A3-ABC8-4FAC-948F-FC7728377857}" type="pres">
      <dgm:prSet presAssocID="{F5126774-5DE8-49DB-A89C-8D02A22D383D}" presName="vertOne" presStyleCnt="0"/>
      <dgm:spPr/>
    </dgm:pt>
    <dgm:pt modelId="{889BCC6D-2C51-4EEF-BB94-E1E809FD2524}" type="pres">
      <dgm:prSet presAssocID="{F5126774-5DE8-49DB-A89C-8D02A22D383D}" presName="txOne" presStyleLbl="node0" presStyleIdx="0" presStyleCnt="2" custScaleX="112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F76A5-E0A8-4E5F-AFBB-2E00FB155E6E}" type="pres">
      <dgm:prSet presAssocID="{F5126774-5DE8-49DB-A89C-8D02A22D383D}" presName="horzOne" presStyleCnt="0"/>
      <dgm:spPr/>
    </dgm:pt>
    <dgm:pt modelId="{395DBC7A-F606-4FAB-8177-F1747AF15886}" type="pres">
      <dgm:prSet presAssocID="{B93BB41D-0229-4EFC-A96E-644ADEEFAE82}" presName="sibSpaceOne" presStyleCnt="0"/>
      <dgm:spPr/>
    </dgm:pt>
    <dgm:pt modelId="{40407C59-3D83-40DD-BCE4-A35E3C455303}" type="pres">
      <dgm:prSet presAssocID="{4A621FBA-FBC0-4A2C-8E81-9CD1E353AC48}" presName="vertOne" presStyleCnt="0"/>
      <dgm:spPr/>
    </dgm:pt>
    <dgm:pt modelId="{02CDA3D6-8C4B-4EB3-8BDE-C889233125AB}" type="pres">
      <dgm:prSet presAssocID="{4A621FBA-FBC0-4A2C-8E81-9CD1E353AC48}" presName="txOne" presStyleLbl="node0" presStyleIdx="1" presStyleCnt="2" custScaleX="11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92FA51-A823-4F3C-A94D-9A69479EAE97}" type="pres">
      <dgm:prSet presAssocID="{4A621FBA-FBC0-4A2C-8E81-9CD1E353AC48}" presName="horzOne" presStyleCnt="0"/>
      <dgm:spPr/>
    </dgm:pt>
  </dgm:ptLst>
  <dgm:cxnLst>
    <dgm:cxn modelId="{C94012DF-0461-4E29-AA5F-ACA981A5B075}" srcId="{29F62592-D194-491E-8601-4469437065DB}" destId="{F5126774-5DE8-49DB-A89C-8D02A22D383D}" srcOrd="0" destOrd="0" parTransId="{A9EA01DB-1AC6-489E-8713-43ED27764BE9}" sibTransId="{B93BB41D-0229-4EFC-A96E-644ADEEFAE82}"/>
    <dgm:cxn modelId="{9417A050-3F7E-492C-A667-BF5959B97694}" type="presOf" srcId="{F5126774-5DE8-49DB-A89C-8D02A22D383D}" destId="{889BCC6D-2C51-4EEF-BB94-E1E809FD2524}" srcOrd="0" destOrd="0" presId="urn:microsoft.com/office/officeart/2005/8/layout/hierarchy4"/>
    <dgm:cxn modelId="{CEA6DED8-062C-4E13-9773-7B944EE050FE}" type="presOf" srcId="{4A621FBA-FBC0-4A2C-8E81-9CD1E353AC48}" destId="{02CDA3D6-8C4B-4EB3-8BDE-C889233125AB}" srcOrd="0" destOrd="0" presId="urn:microsoft.com/office/officeart/2005/8/layout/hierarchy4"/>
    <dgm:cxn modelId="{04FD88C4-AAC6-47C8-87FE-76EA7914121B}" srcId="{29F62592-D194-491E-8601-4469437065DB}" destId="{4A621FBA-FBC0-4A2C-8E81-9CD1E353AC48}" srcOrd="1" destOrd="0" parTransId="{1B91F8D7-36F1-48D9-93C3-4D69BD6881E9}" sibTransId="{2AF0E458-9396-4530-AC8D-398EA85C34EF}"/>
    <dgm:cxn modelId="{56DE81DA-59F5-4437-B8A3-5482A8FD754D}" type="presOf" srcId="{29F62592-D194-491E-8601-4469437065DB}" destId="{6C8B536E-3EB8-47FA-8C6A-2D7A39717F67}" srcOrd="0" destOrd="0" presId="urn:microsoft.com/office/officeart/2005/8/layout/hierarchy4"/>
    <dgm:cxn modelId="{44975602-2D57-4895-8E24-D5927C837EC3}" type="presParOf" srcId="{6C8B536E-3EB8-47FA-8C6A-2D7A39717F67}" destId="{DB9C92A3-ABC8-4FAC-948F-FC7728377857}" srcOrd="0" destOrd="0" presId="urn:microsoft.com/office/officeart/2005/8/layout/hierarchy4"/>
    <dgm:cxn modelId="{55DB8FDD-DC7E-466A-AC42-E4F18194B31B}" type="presParOf" srcId="{DB9C92A3-ABC8-4FAC-948F-FC7728377857}" destId="{889BCC6D-2C51-4EEF-BB94-E1E809FD2524}" srcOrd="0" destOrd="0" presId="urn:microsoft.com/office/officeart/2005/8/layout/hierarchy4"/>
    <dgm:cxn modelId="{6024793A-E67C-4ECE-9888-12008944D76C}" type="presParOf" srcId="{DB9C92A3-ABC8-4FAC-948F-FC7728377857}" destId="{0A2F76A5-E0A8-4E5F-AFBB-2E00FB155E6E}" srcOrd="1" destOrd="0" presId="urn:microsoft.com/office/officeart/2005/8/layout/hierarchy4"/>
    <dgm:cxn modelId="{46839695-398D-4DCB-871D-54F5A2C5B57E}" type="presParOf" srcId="{6C8B536E-3EB8-47FA-8C6A-2D7A39717F67}" destId="{395DBC7A-F606-4FAB-8177-F1747AF15886}" srcOrd="1" destOrd="0" presId="urn:microsoft.com/office/officeart/2005/8/layout/hierarchy4"/>
    <dgm:cxn modelId="{5EE3968A-75C0-4033-8BCB-343FB244B4E7}" type="presParOf" srcId="{6C8B536E-3EB8-47FA-8C6A-2D7A39717F67}" destId="{40407C59-3D83-40DD-BCE4-A35E3C455303}" srcOrd="2" destOrd="0" presId="urn:microsoft.com/office/officeart/2005/8/layout/hierarchy4"/>
    <dgm:cxn modelId="{922E50EF-EA04-4800-BC22-08FB29DD6345}" type="presParOf" srcId="{40407C59-3D83-40DD-BCE4-A35E3C455303}" destId="{02CDA3D6-8C4B-4EB3-8BDE-C889233125AB}" srcOrd="0" destOrd="0" presId="urn:microsoft.com/office/officeart/2005/8/layout/hierarchy4"/>
    <dgm:cxn modelId="{F6D85A20-435E-4FBD-A0DC-908A24DCDAF9}" type="presParOf" srcId="{40407C59-3D83-40DD-BCE4-A35E3C455303}" destId="{CA92FA51-A823-4F3C-A94D-9A69479EAE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B5DD48-5B02-46F6-B5E9-1F5343391A9E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C00D2-0AE6-43D5-97AE-56888FA043E4}">
      <dgm:prSet phldrT="[Текст]" custT="1"/>
      <dgm:spPr/>
      <dgm:t>
        <a:bodyPr/>
        <a:lstStyle/>
        <a:p>
          <a:r>
            <a:rPr lang="ru-RU" sz="1400" dirty="0" smtClean="0"/>
            <a:t>поддержка и развитие</a:t>
          </a:r>
          <a:endParaRPr lang="ru-RU" sz="1400" dirty="0"/>
        </a:p>
      </dgm:t>
    </dgm:pt>
    <dgm:pt modelId="{5A13A957-261E-4B20-B0AF-0553BBDCA8E5}" type="parTrans" cxnId="{27167AF2-5228-4EA5-AC2B-7235AF0AA63E}">
      <dgm:prSet/>
      <dgm:spPr/>
      <dgm:t>
        <a:bodyPr/>
        <a:lstStyle/>
        <a:p>
          <a:endParaRPr lang="ru-RU" sz="1200"/>
        </a:p>
      </dgm:t>
    </dgm:pt>
    <dgm:pt modelId="{BFF92BF6-5558-4541-ACC5-803EB9BE0012}" type="sibTrans" cxnId="{27167AF2-5228-4EA5-AC2B-7235AF0AA63E}">
      <dgm:prSet/>
      <dgm:spPr/>
      <dgm:t>
        <a:bodyPr/>
        <a:lstStyle/>
        <a:p>
          <a:endParaRPr lang="ru-RU" sz="1200"/>
        </a:p>
      </dgm:t>
    </dgm:pt>
    <dgm:pt modelId="{42A1540A-0DF5-4580-9D7C-39AAE0C53045}">
      <dgm:prSet custT="1"/>
      <dgm:spPr/>
      <dgm:t>
        <a:bodyPr/>
        <a:lstStyle/>
        <a:p>
          <a:r>
            <a:rPr lang="ru-RU" sz="1400" dirty="0" smtClean="0"/>
            <a:t>выявление и отбор</a:t>
          </a:r>
          <a:endParaRPr lang="ru-RU" sz="1400" dirty="0"/>
        </a:p>
      </dgm:t>
    </dgm:pt>
    <dgm:pt modelId="{2E9C9CF4-7F75-4274-8A61-45BCDE1B8404}" type="parTrans" cxnId="{2E7D7B45-F7BF-4545-A10B-274A5AFF8509}">
      <dgm:prSet/>
      <dgm:spPr/>
      <dgm:t>
        <a:bodyPr/>
        <a:lstStyle/>
        <a:p>
          <a:endParaRPr lang="ru-RU" sz="1200"/>
        </a:p>
      </dgm:t>
    </dgm:pt>
    <dgm:pt modelId="{55CC456C-FD5C-4F9F-A8CC-DED33584212F}" type="sibTrans" cxnId="{2E7D7B45-F7BF-4545-A10B-274A5AFF8509}">
      <dgm:prSet/>
      <dgm:spPr/>
      <dgm:t>
        <a:bodyPr/>
        <a:lstStyle/>
        <a:p>
          <a:endParaRPr lang="ru-RU" sz="1200"/>
        </a:p>
      </dgm:t>
    </dgm:pt>
    <dgm:pt modelId="{65D071EB-1A59-459C-BB21-8DECC0C4CBC9}">
      <dgm:prSet custT="1"/>
      <dgm:spPr/>
      <dgm:t>
        <a:bodyPr/>
        <a:lstStyle/>
        <a:p>
          <a:r>
            <a:rPr lang="ru-RU" sz="1400" dirty="0" smtClean="0"/>
            <a:t>сбор и обработка</a:t>
          </a:r>
          <a:endParaRPr lang="ru-RU" sz="1400" dirty="0"/>
        </a:p>
      </dgm:t>
    </dgm:pt>
    <dgm:pt modelId="{AE1ECB8A-2E56-4D6A-93B7-C67EE70B596F}" type="parTrans" cxnId="{E66E954A-8FD3-42DE-8E1F-E1B240C21CA3}">
      <dgm:prSet/>
      <dgm:spPr/>
      <dgm:t>
        <a:bodyPr/>
        <a:lstStyle/>
        <a:p>
          <a:endParaRPr lang="ru-RU" sz="1200"/>
        </a:p>
      </dgm:t>
    </dgm:pt>
    <dgm:pt modelId="{7814997F-C396-451D-A37B-1383DDEDE086}" type="sibTrans" cxnId="{E66E954A-8FD3-42DE-8E1F-E1B240C21CA3}">
      <dgm:prSet/>
      <dgm:spPr/>
      <dgm:t>
        <a:bodyPr/>
        <a:lstStyle/>
        <a:p>
          <a:endParaRPr lang="ru-RU" sz="1200"/>
        </a:p>
      </dgm:t>
    </dgm:pt>
    <dgm:pt modelId="{B5C7ACE0-A7FA-44A5-9D78-089CCD6EAB53}">
      <dgm:prSet phldrT="[Текст]" custT="1"/>
      <dgm:spPr/>
      <dgm:t>
        <a:bodyPr/>
        <a:lstStyle/>
        <a:p>
          <a:r>
            <a:rPr lang="ru-RU" sz="1200" dirty="0" smtClean="0"/>
            <a:t>информационной системы управления сферой образования, что позволит бесперебойно функционировать региональной базе открытых источников информации за счет постоянного обновления и контроля данных при помощи современных информационных решений</a:t>
          </a:r>
          <a:endParaRPr lang="ru-RU" sz="1200" dirty="0"/>
        </a:p>
      </dgm:t>
    </dgm:pt>
    <dgm:pt modelId="{8FC49773-FC37-4305-BFB6-43C547E8F642}" type="parTrans" cxnId="{69F7693A-FCEF-41FF-9377-4C11FAC1DEAF}">
      <dgm:prSet/>
      <dgm:spPr/>
      <dgm:t>
        <a:bodyPr/>
        <a:lstStyle/>
        <a:p>
          <a:endParaRPr lang="ru-RU" sz="1200"/>
        </a:p>
      </dgm:t>
    </dgm:pt>
    <dgm:pt modelId="{5EE572FC-0D83-44FC-8218-9A34EC1842CC}" type="sibTrans" cxnId="{69F7693A-FCEF-41FF-9377-4C11FAC1DEAF}">
      <dgm:prSet/>
      <dgm:spPr/>
      <dgm:t>
        <a:bodyPr/>
        <a:lstStyle/>
        <a:p>
          <a:endParaRPr lang="ru-RU" sz="1200"/>
        </a:p>
      </dgm:t>
    </dgm:pt>
    <dgm:pt modelId="{2535FB7E-58BA-4541-BB13-90E599E91973}">
      <dgm:prSet custT="1"/>
      <dgm:spPr/>
      <dgm:t>
        <a:bodyPr/>
        <a:lstStyle/>
        <a:p>
          <a:r>
            <a:rPr lang="ru-RU" sz="1050" dirty="0" smtClean="0"/>
            <a:t>основных источников информации в сфере образования, даст возможность выявить наиболее актуальные и используемые источники информации при принятии управленческих решений в сфере образования на региональном уровне, что позволит наполнить единую региональную базу открытых источников востребованной в процессе управления системой образования информации качественной и востребованной информацией</a:t>
          </a:r>
          <a:endParaRPr lang="ru-RU" sz="1050" dirty="0"/>
        </a:p>
      </dgm:t>
    </dgm:pt>
    <dgm:pt modelId="{72C25395-4A97-4BE6-8B1D-FCE0D1A4156F}" type="parTrans" cxnId="{D8699A46-3148-40EB-A242-A290A057E6D2}">
      <dgm:prSet/>
      <dgm:spPr/>
      <dgm:t>
        <a:bodyPr/>
        <a:lstStyle/>
        <a:p>
          <a:endParaRPr lang="ru-RU" sz="1200"/>
        </a:p>
      </dgm:t>
    </dgm:pt>
    <dgm:pt modelId="{303E5CB5-E4C1-4665-BBC1-F4F78BBF6900}" type="sibTrans" cxnId="{D8699A46-3148-40EB-A242-A290A057E6D2}">
      <dgm:prSet/>
      <dgm:spPr/>
      <dgm:t>
        <a:bodyPr/>
        <a:lstStyle/>
        <a:p>
          <a:endParaRPr lang="ru-RU" sz="1200"/>
        </a:p>
      </dgm:t>
    </dgm:pt>
    <dgm:pt modelId="{402B423A-FF18-4C6F-9664-127C31F0C9AF}">
      <dgm:prSet custT="1"/>
      <dgm:spPr/>
      <dgm:t>
        <a:bodyPr/>
        <a:lstStyle/>
        <a:p>
          <a:r>
            <a:rPr lang="ru-RU" sz="1200" dirty="0" smtClean="0"/>
            <a:t>информации, оценка ее полноты, достоверности и значимости, что позволит реализовать принципы объективности, достоверности и единообразия при формировании и внедрении единой региональной базы открытых источников востребованной в процессе управления системой образования информации</a:t>
          </a:r>
          <a:endParaRPr lang="ru-RU" sz="1200" dirty="0"/>
        </a:p>
      </dgm:t>
    </dgm:pt>
    <dgm:pt modelId="{6CB52AB0-387B-4292-9EA4-A0CF41E9164E}" type="parTrans" cxnId="{B4A8AA0B-DA91-4731-92A7-67264126A08D}">
      <dgm:prSet/>
      <dgm:spPr/>
      <dgm:t>
        <a:bodyPr/>
        <a:lstStyle/>
        <a:p>
          <a:endParaRPr lang="ru-RU" sz="1200"/>
        </a:p>
      </dgm:t>
    </dgm:pt>
    <dgm:pt modelId="{68AEF816-CE93-4513-AF54-51FE1A064C6F}" type="sibTrans" cxnId="{B4A8AA0B-DA91-4731-92A7-67264126A08D}">
      <dgm:prSet/>
      <dgm:spPr/>
      <dgm:t>
        <a:bodyPr/>
        <a:lstStyle/>
        <a:p>
          <a:endParaRPr lang="ru-RU" sz="1200"/>
        </a:p>
      </dgm:t>
    </dgm:pt>
    <dgm:pt modelId="{7E40EC62-F57E-4ECB-A2ED-5DFB7D441EB0}" type="pres">
      <dgm:prSet presAssocID="{85B5DD48-5B02-46F6-B5E9-1F5343391A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030D0-005E-4C9A-9A7A-0E1BFF154417}" type="pres">
      <dgm:prSet presAssocID="{B9FC00D2-0AE6-43D5-97AE-56888FA043E4}" presName="compositeNode" presStyleCnt="0">
        <dgm:presLayoutVars>
          <dgm:bulletEnabled val="1"/>
        </dgm:presLayoutVars>
      </dgm:prSet>
      <dgm:spPr/>
    </dgm:pt>
    <dgm:pt modelId="{EEFFF0D0-F03D-449B-81FC-02078EE126F8}" type="pres">
      <dgm:prSet presAssocID="{B9FC00D2-0AE6-43D5-97AE-56888FA043E4}" presName="bgRect" presStyleLbl="node1" presStyleIdx="0" presStyleCnt="3"/>
      <dgm:spPr/>
      <dgm:t>
        <a:bodyPr/>
        <a:lstStyle/>
        <a:p>
          <a:endParaRPr lang="ru-RU"/>
        </a:p>
      </dgm:t>
    </dgm:pt>
    <dgm:pt modelId="{B3620E7A-8A8B-4D99-BB7B-1997C96EF7AD}" type="pres">
      <dgm:prSet presAssocID="{B9FC00D2-0AE6-43D5-97AE-56888FA043E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3A2B3-12DA-4210-94DB-F7EC505E519A}" type="pres">
      <dgm:prSet presAssocID="{B9FC00D2-0AE6-43D5-97AE-56888FA043E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6BB0C-1E5B-4912-A0C0-0AE4A755EEB6}" type="pres">
      <dgm:prSet presAssocID="{BFF92BF6-5558-4541-ACC5-803EB9BE0012}" presName="hSp" presStyleCnt="0"/>
      <dgm:spPr/>
    </dgm:pt>
    <dgm:pt modelId="{B3C69313-15A3-4814-AF31-A005D63C2206}" type="pres">
      <dgm:prSet presAssocID="{BFF92BF6-5558-4541-ACC5-803EB9BE0012}" presName="vProcSp" presStyleCnt="0"/>
      <dgm:spPr/>
    </dgm:pt>
    <dgm:pt modelId="{A147595A-3A55-4444-AD82-F064D2980C47}" type="pres">
      <dgm:prSet presAssocID="{BFF92BF6-5558-4541-ACC5-803EB9BE0012}" presName="vSp1" presStyleCnt="0"/>
      <dgm:spPr/>
    </dgm:pt>
    <dgm:pt modelId="{BC0D9861-559F-424F-BDC1-F6895C65829D}" type="pres">
      <dgm:prSet presAssocID="{BFF92BF6-5558-4541-ACC5-803EB9BE0012}" presName="simulatedConn" presStyleLbl="solidFgAcc1" presStyleIdx="0" presStyleCnt="2"/>
      <dgm:spPr/>
    </dgm:pt>
    <dgm:pt modelId="{70EF7F1D-CFB9-4146-BA4D-74AE51D11125}" type="pres">
      <dgm:prSet presAssocID="{BFF92BF6-5558-4541-ACC5-803EB9BE0012}" presName="vSp2" presStyleCnt="0"/>
      <dgm:spPr/>
    </dgm:pt>
    <dgm:pt modelId="{D27C225D-8F82-4A0B-B8BB-890959427582}" type="pres">
      <dgm:prSet presAssocID="{BFF92BF6-5558-4541-ACC5-803EB9BE0012}" presName="sibTrans" presStyleCnt="0"/>
      <dgm:spPr/>
    </dgm:pt>
    <dgm:pt modelId="{A0A53869-036E-4E9E-8643-020A83E0FAC4}" type="pres">
      <dgm:prSet presAssocID="{42A1540A-0DF5-4580-9D7C-39AAE0C53045}" presName="compositeNode" presStyleCnt="0">
        <dgm:presLayoutVars>
          <dgm:bulletEnabled val="1"/>
        </dgm:presLayoutVars>
      </dgm:prSet>
      <dgm:spPr/>
    </dgm:pt>
    <dgm:pt modelId="{0DD69040-B3D4-419D-8883-69BCB0B2EB20}" type="pres">
      <dgm:prSet presAssocID="{42A1540A-0DF5-4580-9D7C-39AAE0C53045}" presName="bgRect" presStyleLbl="node1" presStyleIdx="1" presStyleCnt="3"/>
      <dgm:spPr/>
      <dgm:t>
        <a:bodyPr/>
        <a:lstStyle/>
        <a:p>
          <a:endParaRPr lang="ru-RU"/>
        </a:p>
      </dgm:t>
    </dgm:pt>
    <dgm:pt modelId="{D40D5C64-B959-47B8-BC21-FE211BF898AE}" type="pres">
      <dgm:prSet presAssocID="{42A1540A-0DF5-4580-9D7C-39AAE0C5304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05EA1-65E2-4C25-AD5D-D0AA645C4308}" type="pres">
      <dgm:prSet presAssocID="{42A1540A-0DF5-4580-9D7C-39AAE0C5304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E4F44-4188-4D0E-9A0E-1A7B87AC2EE6}" type="pres">
      <dgm:prSet presAssocID="{55CC456C-FD5C-4F9F-A8CC-DED33584212F}" presName="hSp" presStyleCnt="0"/>
      <dgm:spPr/>
    </dgm:pt>
    <dgm:pt modelId="{AF7A5651-6017-4C2C-8915-8D99184BE857}" type="pres">
      <dgm:prSet presAssocID="{55CC456C-FD5C-4F9F-A8CC-DED33584212F}" presName="vProcSp" presStyleCnt="0"/>
      <dgm:spPr/>
    </dgm:pt>
    <dgm:pt modelId="{6DC5F39C-F5EA-4654-848B-9AECA4840DB0}" type="pres">
      <dgm:prSet presAssocID="{55CC456C-FD5C-4F9F-A8CC-DED33584212F}" presName="vSp1" presStyleCnt="0"/>
      <dgm:spPr/>
    </dgm:pt>
    <dgm:pt modelId="{3D8251BD-478F-4E25-8AB1-0833C4BFEA06}" type="pres">
      <dgm:prSet presAssocID="{55CC456C-FD5C-4F9F-A8CC-DED33584212F}" presName="simulatedConn" presStyleLbl="solidFgAcc1" presStyleIdx="1" presStyleCnt="2"/>
      <dgm:spPr/>
    </dgm:pt>
    <dgm:pt modelId="{165194F0-8F59-445F-99C9-2A823D9A5AE4}" type="pres">
      <dgm:prSet presAssocID="{55CC456C-FD5C-4F9F-A8CC-DED33584212F}" presName="vSp2" presStyleCnt="0"/>
      <dgm:spPr/>
    </dgm:pt>
    <dgm:pt modelId="{7C9D9CBE-7003-4462-A2B7-E828D11091FC}" type="pres">
      <dgm:prSet presAssocID="{55CC456C-FD5C-4F9F-A8CC-DED33584212F}" presName="sibTrans" presStyleCnt="0"/>
      <dgm:spPr/>
    </dgm:pt>
    <dgm:pt modelId="{4BCDF431-ECDE-44C0-BAEC-E52CCFD2C6AA}" type="pres">
      <dgm:prSet presAssocID="{65D071EB-1A59-459C-BB21-8DECC0C4CBC9}" presName="compositeNode" presStyleCnt="0">
        <dgm:presLayoutVars>
          <dgm:bulletEnabled val="1"/>
        </dgm:presLayoutVars>
      </dgm:prSet>
      <dgm:spPr/>
    </dgm:pt>
    <dgm:pt modelId="{2A9B49B4-4CCA-47FE-928E-1DA3D2280038}" type="pres">
      <dgm:prSet presAssocID="{65D071EB-1A59-459C-BB21-8DECC0C4CBC9}" presName="bgRect" presStyleLbl="node1" presStyleIdx="2" presStyleCnt="3"/>
      <dgm:spPr/>
      <dgm:t>
        <a:bodyPr/>
        <a:lstStyle/>
        <a:p>
          <a:endParaRPr lang="ru-RU"/>
        </a:p>
      </dgm:t>
    </dgm:pt>
    <dgm:pt modelId="{223CB8D6-1E91-4B97-A4FE-8676F40D9A87}" type="pres">
      <dgm:prSet presAssocID="{65D071EB-1A59-459C-BB21-8DECC0C4CBC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B97CA-CF30-4AE7-9738-E962FC530D12}" type="pres">
      <dgm:prSet presAssocID="{65D071EB-1A59-459C-BB21-8DECC0C4CBC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99A46-3148-40EB-A242-A290A057E6D2}" srcId="{42A1540A-0DF5-4580-9D7C-39AAE0C53045}" destId="{2535FB7E-58BA-4541-BB13-90E599E91973}" srcOrd="0" destOrd="0" parTransId="{72C25395-4A97-4BE6-8B1D-FCE0D1A4156F}" sibTransId="{303E5CB5-E4C1-4665-BBC1-F4F78BBF6900}"/>
    <dgm:cxn modelId="{DBE4F7B1-2B3F-4AC0-965D-A703B75611D9}" type="presOf" srcId="{B9FC00D2-0AE6-43D5-97AE-56888FA043E4}" destId="{EEFFF0D0-F03D-449B-81FC-02078EE126F8}" srcOrd="0" destOrd="0" presId="urn:microsoft.com/office/officeart/2005/8/layout/hProcess7"/>
    <dgm:cxn modelId="{D8BE8DE1-2C09-4F59-BF37-62FD524C2FE5}" type="presOf" srcId="{B5C7ACE0-A7FA-44A5-9D78-089CCD6EAB53}" destId="{1BB3A2B3-12DA-4210-94DB-F7EC505E519A}" srcOrd="0" destOrd="0" presId="urn:microsoft.com/office/officeart/2005/8/layout/hProcess7"/>
    <dgm:cxn modelId="{E66E954A-8FD3-42DE-8E1F-E1B240C21CA3}" srcId="{85B5DD48-5B02-46F6-B5E9-1F5343391A9E}" destId="{65D071EB-1A59-459C-BB21-8DECC0C4CBC9}" srcOrd="2" destOrd="0" parTransId="{AE1ECB8A-2E56-4D6A-93B7-C67EE70B596F}" sibTransId="{7814997F-C396-451D-A37B-1383DDEDE086}"/>
    <dgm:cxn modelId="{16909175-BC02-4D98-A257-5F4EEDBA0404}" type="presOf" srcId="{65D071EB-1A59-459C-BB21-8DECC0C4CBC9}" destId="{2A9B49B4-4CCA-47FE-928E-1DA3D2280038}" srcOrd="0" destOrd="0" presId="urn:microsoft.com/office/officeart/2005/8/layout/hProcess7"/>
    <dgm:cxn modelId="{C86F5E74-31B9-4D82-9617-F9E0DEF2B2D1}" type="presOf" srcId="{85B5DD48-5B02-46F6-B5E9-1F5343391A9E}" destId="{7E40EC62-F57E-4ECB-A2ED-5DFB7D441EB0}" srcOrd="0" destOrd="0" presId="urn:microsoft.com/office/officeart/2005/8/layout/hProcess7"/>
    <dgm:cxn modelId="{B4A8AA0B-DA91-4731-92A7-67264126A08D}" srcId="{65D071EB-1A59-459C-BB21-8DECC0C4CBC9}" destId="{402B423A-FF18-4C6F-9664-127C31F0C9AF}" srcOrd="0" destOrd="0" parTransId="{6CB52AB0-387B-4292-9EA4-A0CF41E9164E}" sibTransId="{68AEF816-CE93-4513-AF54-51FE1A064C6F}"/>
    <dgm:cxn modelId="{E02098E6-0229-4F34-B50B-D4305D510CB2}" type="presOf" srcId="{2535FB7E-58BA-4541-BB13-90E599E91973}" destId="{37805EA1-65E2-4C25-AD5D-D0AA645C4308}" srcOrd="0" destOrd="0" presId="urn:microsoft.com/office/officeart/2005/8/layout/hProcess7"/>
    <dgm:cxn modelId="{5600AB9B-905B-4AFA-A256-F139E69BDFE0}" type="presOf" srcId="{402B423A-FF18-4C6F-9664-127C31F0C9AF}" destId="{200B97CA-CF30-4AE7-9738-E962FC530D12}" srcOrd="0" destOrd="0" presId="urn:microsoft.com/office/officeart/2005/8/layout/hProcess7"/>
    <dgm:cxn modelId="{AC4BBA91-7D5B-4E65-81D0-BA7B82A105BD}" type="presOf" srcId="{42A1540A-0DF5-4580-9D7C-39AAE0C53045}" destId="{0DD69040-B3D4-419D-8883-69BCB0B2EB20}" srcOrd="0" destOrd="0" presId="urn:microsoft.com/office/officeart/2005/8/layout/hProcess7"/>
    <dgm:cxn modelId="{27167AF2-5228-4EA5-AC2B-7235AF0AA63E}" srcId="{85B5DD48-5B02-46F6-B5E9-1F5343391A9E}" destId="{B9FC00D2-0AE6-43D5-97AE-56888FA043E4}" srcOrd="0" destOrd="0" parTransId="{5A13A957-261E-4B20-B0AF-0553BBDCA8E5}" sibTransId="{BFF92BF6-5558-4541-ACC5-803EB9BE0012}"/>
    <dgm:cxn modelId="{0CD45059-CB4E-4D4B-AB7B-303177A7D171}" type="presOf" srcId="{B9FC00D2-0AE6-43D5-97AE-56888FA043E4}" destId="{B3620E7A-8A8B-4D99-BB7B-1997C96EF7AD}" srcOrd="1" destOrd="0" presId="urn:microsoft.com/office/officeart/2005/8/layout/hProcess7"/>
    <dgm:cxn modelId="{69F7693A-FCEF-41FF-9377-4C11FAC1DEAF}" srcId="{B9FC00D2-0AE6-43D5-97AE-56888FA043E4}" destId="{B5C7ACE0-A7FA-44A5-9D78-089CCD6EAB53}" srcOrd="0" destOrd="0" parTransId="{8FC49773-FC37-4305-BFB6-43C547E8F642}" sibTransId="{5EE572FC-0D83-44FC-8218-9A34EC1842CC}"/>
    <dgm:cxn modelId="{2E7D7B45-F7BF-4545-A10B-274A5AFF8509}" srcId="{85B5DD48-5B02-46F6-B5E9-1F5343391A9E}" destId="{42A1540A-0DF5-4580-9D7C-39AAE0C53045}" srcOrd="1" destOrd="0" parTransId="{2E9C9CF4-7F75-4274-8A61-45BCDE1B8404}" sibTransId="{55CC456C-FD5C-4F9F-A8CC-DED33584212F}"/>
    <dgm:cxn modelId="{FFA8B3B0-0A20-40DC-AFDA-BD88B1FC12FE}" type="presOf" srcId="{42A1540A-0DF5-4580-9D7C-39AAE0C53045}" destId="{D40D5C64-B959-47B8-BC21-FE211BF898AE}" srcOrd="1" destOrd="0" presId="urn:microsoft.com/office/officeart/2005/8/layout/hProcess7"/>
    <dgm:cxn modelId="{55549378-B2BA-4220-A919-DA1F3706C4C7}" type="presOf" srcId="{65D071EB-1A59-459C-BB21-8DECC0C4CBC9}" destId="{223CB8D6-1E91-4B97-A4FE-8676F40D9A87}" srcOrd="1" destOrd="0" presId="urn:microsoft.com/office/officeart/2005/8/layout/hProcess7"/>
    <dgm:cxn modelId="{3C2CD872-A7B2-416C-B2FD-544AEA6D93EC}" type="presParOf" srcId="{7E40EC62-F57E-4ECB-A2ED-5DFB7D441EB0}" destId="{260030D0-005E-4C9A-9A7A-0E1BFF154417}" srcOrd="0" destOrd="0" presId="urn:microsoft.com/office/officeart/2005/8/layout/hProcess7"/>
    <dgm:cxn modelId="{7FD913F2-514E-40C0-B91F-A957D6BFEB4D}" type="presParOf" srcId="{260030D0-005E-4C9A-9A7A-0E1BFF154417}" destId="{EEFFF0D0-F03D-449B-81FC-02078EE126F8}" srcOrd="0" destOrd="0" presId="urn:microsoft.com/office/officeart/2005/8/layout/hProcess7"/>
    <dgm:cxn modelId="{378A479B-CEDD-4C6B-9740-2059E7D560EF}" type="presParOf" srcId="{260030D0-005E-4C9A-9A7A-0E1BFF154417}" destId="{B3620E7A-8A8B-4D99-BB7B-1997C96EF7AD}" srcOrd="1" destOrd="0" presId="urn:microsoft.com/office/officeart/2005/8/layout/hProcess7"/>
    <dgm:cxn modelId="{BA611B9D-BA02-4DA7-AD5A-65CF9ABB5447}" type="presParOf" srcId="{260030D0-005E-4C9A-9A7A-0E1BFF154417}" destId="{1BB3A2B3-12DA-4210-94DB-F7EC505E519A}" srcOrd="2" destOrd="0" presId="urn:microsoft.com/office/officeart/2005/8/layout/hProcess7"/>
    <dgm:cxn modelId="{B38734AF-0F40-4246-AE2B-6E41B0AE6A3F}" type="presParOf" srcId="{7E40EC62-F57E-4ECB-A2ED-5DFB7D441EB0}" destId="{A506BB0C-1E5B-4912-A0C0-0AE4A755EEB6}" srcOrd="1" destOrd="0" presId="urn:microsoft.com/office/officeart/2005/8/layout/hProcess7"/>
    <dgm:cxn modelId="{B679F5EC-0DA8-49C6-9F0A-1A2F4DE92322}" type="presParOf" srcId="{7E40EC62-F57E-4ECB-A2ED-5DFB7D441EB0}" destId="{B3C69313-15A3-4814-AF31-A005D63C2206}" srcOrd="2" destOrd="0" presId="urn:microsoft.com/office/officeart/2005/8/layout/hProcess7"/>
    <dgm:cxn modelId="{5827F47A-5A18-413E-8B75-AD1A8769D788}" type="presParOf" srcId="{B3C69313-15A3-4814-AF31-A005D63C2206}" destId="{A147595A-3A55-4444-AD82-F064D2980C47}" srcOrd="0" destOrd="0" presId="urn:microsoft.com/office/officeart/2005/8/layout/hProcess7"/>
    <dgm:cxn modelId="{B7E35EB3-FF74-498F-9E9D-C9CCA46612B3}" type="presParOf" srcId="{B3C69313-15A3-4814-AF31-A005D63C2206}" destId="{BC0D9861-559F-424F-BDC1-F6895C65829D}" srcOrd="1" destOrd="0" presId="urn:microsoft.com/office/officeart/2005/8/layout/hProcess7"/>
    <dgm:cxn modelId="{A3A16D4E-2142-461F-B050-F6211C81ED01}" type="presParOf" srcId="{B3C69313-15A3-4814-AF31-A005D63C2206}" destId="{70EF7F1D-CFB9-4146-BA4D-74AE51D11125}" srcOrd="2" destOrd="0" presId="urn:microsoft.com/office/officeart/2005/8/layout/hProcess7"/>
    <dgm:cxn modelId="{1BD8D95D-453A-42D5-A3C7-3D48D70B3F36}" type="presParOf" srcId="{7E40EC62-F57E-4ECB-A2ED-5DFB7D441EB0}" destId="{D27C225D-8F82-4A0B-B8BB-890959427582}" srcOrd="3" destOrd="0" presId="urn:microsoft.com/office/officeart/2005/8/layout/hProcess7"/>
    <dgm:cxn modelId="{73EA33BF-6F50-48A6-9C77-11A099339CC5}" type="presParOf" srcId="{7E40EC62-F57E-4ECB-A2ED-5DFB7D441EB0}" destId="{A0A53869-036E-4E9E-8643-020A83E0FAC4}" srcOrd="4" destOrd="0" presId="urn:microsoft.com/office/officeart/2005/8/layout/hProcess7"/>
    <dgm:cxn modelId="{2514AB25-04C2-4DA0-A063-F3F0A8EA28AF}" type="presParOf" srcId="{A0A53869-036E-4E9E-8643-020A83E0FAC4}" destId="{0DD69040-B3D4-419D-8883-69BCB0B2EB20}" srcOrd="0" destOrd="0" presId="urn:microsoft.com/office/officeart/2005/8/layout/hProcess7"/>
    <dgm:cxn modelId="{D4FF2E6C-DBA0-4AC9-9101-46FABF09C82C}" type="presParOf" srcId="{A0A53869-036E-4E9E-8643-020A83E0FAC4}" destId="{D40D5C64-B959-47B8-BC21-FE211BF898AE}" srcOrd="1" destOrd="0" presId="urn:microsoft.com/office/officeart/2005/8/layout/hProcess7"/>
    <dgm:cxn modelId="{B1EA6709-510D-44D7-9107-D44F9D980A47}" type="presParOf" srcId="{A0A53869-036E-4E9E-8643-020A83E0FAC4}" destId="{37805EA1-65E2-4C25-AD5D-D0AA645C4308}" srcOrd="2" destOrd="0" presId="urn:microsoft.com/office/officeart/2005/8/layout/hProcess7"/>
    <dgm:cxn modelId="{0F3DB88F-B97F-4C5E-8566-D77B53F05C5E}" type="presParOf" srcId="{7E40EC62-F57E-4ECB-A2ED-5DFB7D441EB0}" destId="{0F2E4F44-4188-4D0E-9A0E-1A7B87AC2EE6}" srcOrd="5" destOrd="0" presId="urn:microsoft.com/office/officeart/2005/8/layout/hProcess7"/>
    <dgm:cxn modelId="{58EC3AC0-7C6D-4AA6-ADBE-11664A3B68DE}" type="presParOf" srcId="{7E40EC62-F57E-4ECB-A2ED-5DFB7D441EB0}" destId="{AF7A5651-6017-4C2C-8915-8D99184BE857}" srcOrd="6" destOrd="0" presId="urn:microsoft.com/office/officeart/2005/8/layout/hProcess7"/>
    <dgm:cxn modelId="{E9950963-D4DE-4F57-8321-E5161D2601B9}" type="presParOf" srcId="{AF7A5651-6017-4C2C-8915-8D99184BE857}" destId="{6DC5F39C-F5EA-4654-848B-9AECA4840DB0}" srcOrd="0" destOrd="0" presId="urn:microsoft.com/office/officeart/2005/8/layout/hProcess7"/>
    <dgm:cxn modelId="{677E4C5C-BF99-4625-8495-D5D4DD3F9AFB}" type="presParOf" srcId="{AF7A5651-6017-4C2C-8915-8D99184BE857}" destId="{3D8251BD-478F-4E25-8AB1-0833C4BFEA06}" srcOrd="1" destOrd="0" presId="urn:microsoft.com/office/officeart/2005/8/layout/hProcess7"/>
    <dgm:cxn modelId="{C1C0092D-31AE-4CA8-A5F5-F3A5D7F0F90E}" type="presParOf" srcId="{AF7A5651-6017-4C2C-8915-8D99184BE857}" destId="{165194F0-8F59-445F-99C9-2A823D9A5AE4}" srcOrd="2" destOrd="0" presId="urn:microsoft.com/office/officeart/2005/8/layout/hProcess7"/>
    <dgm:cxn modelId="{B943ED8B-0CDE-49EC-A996-3EC10158C20E}" type="presParOf" srcId="{7E40EC62-F57E-4ECB-A2ED-5DFB7D441EB0}" destId="{7C9D9CBE-7003-4462-A2B7-E828D11091FC}" srcOrd="7" destOrd="0" presId="urn:microsoft.com/office/officeart/2005/8/layout/hProcess7"/>
    <dgm:cxn modelId="{4E8ACEF3-C2F0-495A-88C5-6B5023083BCB}" type="presParOf" srcId="{7E40EC62-F57E-4ECB-A2ED-5DFB7D441EB0}" destId="{4BCDF431-ECDE-44C0-BAEC-E52CCFD2C6AA}" srcOrd="8" destOrd="0" presId="urn:microsoft.com/office/officeart/2005/8/layout/hProcess7"/>
    <dgm:cxn modelId="{63457C79-5C5B-4D12-A62E-6AE187F233C7}" type="presParOf" srcId="{4BCDF431-ECDE-44C0-BAEC-E52CCFD2C6AA}" destId="{2A9B49B4-4CCA-47FE-928E-1DA3D2280038}" srcOrd="0" destOrd="0" presId="urn:microsoft.com/office/officeart/2005/8/layout/hProcess7"/>
    <dgm:cxn modelId="{F32FB646-847B-4BE4-A4B3-6FCE06BF8762}" type="presParOf" srcId="{4BCDF431-ECDE-44C0-BAEC-E52CCFD2C6AA}" destId="{223CB8D6-1E91-4B97-A4FE-8676F40D9A87}" srcOrd="1" destOrd="0" presId="urn:microsoft.com/office/officeart/2005/8/layout/hProcess7"/>
    <dgm:cxn modelId="{289EEDF9-C40C-4C54-8F47-8462C1B44B37}" type="presParOf" srcId="{4BCDF431-ECDE-44C0-BAEC-E52CCFD2C6AA}" destId="{200B97CA-CF30-4AE7-9738-E962FC530D1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B5DD48-5B02-46F6-B5E9-1F5343391A9E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8E8386-6F51-4D64-AA55-C6E1C17D8A1B}">
      <dgm:prSet custT="1"/>
      <dgm:spPr/>
      <dgm:t>
        <a:bodyPr/>
        <a:lstStyle/>
        <a:p>
          <a:r>
            <a:rPr lang="ru-RU" sz="1200" dirty="0" smtClean="0"/>
            <a:t>анализ информации, выявление тенденций</a:t>
          </a:r>
          <a:endParaRPr lang="ru-RU" sz="1200" dirty="0"/>
        </a:p>
      </dgm:t>
    </dgm:pt>
    <dgm:pt modelId="{D575D1F7-87BA-49CB-B400-34B7CD222358}" type="parTrans" cxnId="{8C80E646-CF46-489F-A246-C532E2F38BD4}">
      <dgm:prSet/>
      <dgm:spPr/>
      <dgm:t>
        <a:bodyPr/>
        <a:lstStyle/>
        <a:p>
          <a:endParaRPr lang="ru-RU" sz="1200"/>
        </a:p>
      </dgm:t>
    </dgm:pt>
    <dgm:pt modelId="{9D2873F3-8DC3-4251-A0F6-CA5DD6CD6DA6}" type="sibTrans" cxnId="{8C80E646-CF46-489F-A246-C532E2F38BD4}">
      <dgm:prSet/>
      <dgm:spPr/>
      <dgm:t>
        <a:bodyPr/>
        <a:lstStyle/>
        <a:p>
          <a:endParaRPr lang="ru-RU" sz="1200"/>
        </a:p>
      </dgm:t>
    </dgm:pt>
    <dgm:pt modelId="{22480A01-3CFC-4DC4-BB05-38D6CB8730FE}">
      <dgm:prSet custT="1"/>
      <dgm:spPr/>
      <dgm:t>
        <a:bodyPr/>
        <a:lstStyle/>
        <a:p>
          <a:pPr algn="l"/>
          <a:r>
            <a:rPr lang="ru-RU" sz="1200" dirty="0" smtClean="0"/>
            <a:t>разработка прогнозов и альтернатив поведения </a:t>
          </a:r>
          <a:endParaRPr lang="ru-RU" sz="1200" dirty="0"/>
        </a:p>
      </dgm:t>
    </dgm:pt>
    <dgm:pt modelId="{434FC971-AA6C-4AB1-A0E0-7157E80F7FB0}" type="parTrans" cxnId="{DA8D8264-5720-40D5-82D0-EB8A88CDC374}">
      <dgm:prSet/>
      <dgm:spPr/>
      <dgm:t>
        <a:bodyPr/>
        <a:lstStyle/>
        <a:p>
          <a:endParaRPr lang="ru-RU" sz="1200"/>
        </a:p>
      </dgm:t>
    </dgm:pt>
    <dgm:pt modelId="{E3014B76-DCDA-48CC-A317-C5B0CB9840BC}" type="sibTrans" cxnId="{DA8D8264-5720-40D5-82D0-EB8A88CDC374}">
      <dgm:prSet/>
      <dgm:spPr/>
      <dgm:t>
        <a:bodyPr/>
        <a:lstStyle/>
        <a:p>
          <a:endParaRPr lang="ru-RU" sz="1200"/>
        </a:p>
      </dgm:t>
    </dgm:pt>
    <dgm:pt modelId="{EA3B34F9-C6C8-4125-B2DF-DB789154FF1B}">
      <dgm:prSet custT="1"/>
      <dgm:spPr/>
      <dgm:t>
        <a:bodyPr/>
        <a:lstStyle/>
        <a:p>
          <a:r>
            <a:rPr lang="ru-RU" sz="1200" dirty="0" smtClean="0"/>
            <a:t>формирование и обновление</a:t>
          </a:r>
          <a:endParaRPr lang="ru-RU" sz="1200" dirty="0"/>
        </a:p>
      </dgm:t>
    </dgm:pt>
    <dgm:pt modelId="{9A492CD5-80FA-4D3B-8C83-2D8289F0E6EF}" type="parTrans" cxnId="{876BB4C3-A516-4220-BB95-11B7209DD10A}">
      <dgm:prSet/>
      <dgm:spPr/>
      <dgm:t>
        <a:bodyPr/>
        <a:lstStyle/>
        <a:p>
          <a:endParaRPr lang="ru-RU" sz="1200"/>
        </a:p>
      </dgm:t>
    </dgm:pt>
    <dgm:pt modelId="{B2E12E7D-74ED-4D3D-8BD8-24BF505785BB}" type="sibTrans" cxnId="{876BB4C3-A516-4220-BB95-11B7209DD10A}">
      <dgm:prSet/>
      <dgm:spPr/>
      <dgm:t>
        <a:bodyPr/>
        <a:lstStyle/>
        <a:p>
          <a:endParaRPr lang="ru-RU" sz="1200"/>
        </a:p>
      </dgm:t>
    </dgm:pt>
    <dgm:pt modelId="{88F754DE-6AC9-49A9-922A-3A120A01127C}">
      <dgm:prSet custT="1"/>
      <dgm:spPr/>
      <dgm:t>
        <a:bodyPr/>
        <a:lstStyle/>
        <a:p>
          <a:r>
            <a:rPr lang="ru-RU" sz="1200" dirty="0" smtClean="0"/>
            <a:t>даст возможность наполнять единую региональную базу открытых источников востребованной в процессе управления системой образования информации качественными, своевременными и актуальными данными за счет мониторинга информационного пространства в области развития образовательной системы</a:t>
          </a:r>
          <a:endParaRPr lang="ru-RU" sz="1200" dirty="0"/>
        </a:p>
      </dgm:t>
    </dgm:pt>
    <dgm:pt modelId="{2D74FBE6-5329-4634-B738-B7FB130FAF3B}" type="parTrans" cxnId="{D2DBBEBB-B6C2-4482-97B3-4F89644C9DE5}">
      <dgm:prSet/>
      <dgm:spPr/>
      <dgm:t>
        <a:bodyPr/>
        <a:lstStyle/>
        <a:p>
          <a:endParaRPr lang="ru-RU" sz="1200"/>
        </a:p>
      </dgm:t>
    </dgm:pt>
    <dgm:pt modelId="{331E5DF5-528D-40FC-962D-4A1AAC879205}" type="sibTrans" cxnId="{D2DBBEBB-B6C2-4482-97B3-4F89644C9DE5}">
      <dgm:prSet/>
      <dgm:spPr/>
      <dgm:t>
        <a:bodyPr/>
        <a:lstStyle/>
        <a:p>
          <a:endParaRPr lang="ru-RU" sz="1200"/>
        </a:p>
      </dgm:t>
    </dgm:pt>
    <dgm:pt modelId="{D2E2E3C4-D87A-4E79-A5E4-7771DAB05D56}">
      <dgm:prSet custT="1"/>
      <dgm:spPr/>
      <dgm:t>
        <a:bodyPr/>
        <a:lstStyle/>
        <a:p>
          <a:pPr algn="l"/>
          <a:r>
            <a:rPr lang="ru-RU" sz="1200" dirty="0" smtClean="0"/>
            <a:t>образовательных организаций позволит руководителям региональных образовательных организаций принимать эффективные управленческие решения за счет использования «эффекта опережения» и возможности выбора альтернативных решений</a:t>
          </a:r>
          <a:endParaRPr lang="ru-RU" sz="1200" dirty="0"/>
        </a:p>
      </dgm:t>
    </dgm:pt>
    <dgm:pt modelId="{AC810C54-3C82-49BD-8D1D-975C57F9C49D}" type="parTrans" cxnId="{F91DBF59-EEFD-4055-BF4B-66050821CA87}">
      <dgm:prSet/>
      <dgm:spPr/>
      <dgm:t>
        <a:bodyPr/>
        <a:lstStyle/>
        <a:p>
          <a:endParaRPr lang="ru-RU"/>
        </a:p>
      </dgm:t>
    </dgm:pt>
    <dgm:pt modelId="{12601529-617C-4C53-B0CF-18E15D158204}" type="sibTrans" cxnId="{F91DBF59-EEFD-4055-BF4B-66050821CA87}">
      <dgm:prSet/>
      <dgm:spPr/>
      <dgm:t>
        <a:bodyPr/>
        <a:lstStyle/>
        <a:p>
          <a:endParaRPr lang="ru-RU"/>
        </a:p>
      </dgm:t>
    </dgm:pt>
    <dgm:pt modelId="{00D1084A-2C27-4CEB-8212-1D658F3179D5}">
      <dgm:prSet custT="1"/>
      <dgm:spPr/>
      <dgm:t>
        <a:bodyPr/>
        <a:lstStyle/>
        <a:p>
          <a:r>
            <a:rPr lang="ru-RU" sz="1200" dirty="0" smtClean="0"/>
            <a:t>формирование и постоянное обновление базы данных управленческих и научных идей в сфере управления образования, что даст возможность применять научные разработки при управлении системой образования в регионах страны</a:t>
          </a:r>
          <a:endParaRPr lang="ru-RU" sz="1200" dirty="0"/>
        </a:p>
      </dgm:t>
    </dgm:pt>
    <dgm:pt modelId="{672129C6-9B95-49B8-9739-C8F100D14CB1}" type="parTrans" cxnId="{E68CB383-6D06-4511-BBC5-009E1B1F2915}">
      <dgm:prSet/>
      <dgm:spPr/>
      <dgm:t>
        <a:bodyPr/>
        <a:lstStyle/>
        <a:p>
          <a:endParaRPr lang="ru-RU"/>
        </a:p>
      </dgm:t>
    </dgm:pt>
    <dgm:pt modelId="{3EC6A34E-FDC7-4F1D-8C08-76E8BA8C9AD8}" type="sibTrans" cxnId="{E68CB383-6D06-4511-BBC5-009E1B1F2915}">
      <dgm:prSet/>
      <dgm:spPr/>
      <dgm:t>
        <a:bodyPr/>
        <a:lstStyle/>
        <a:p>
          <a:endParaRPr lang="ru-RU"/>
        </a:p>
      </dgm:t>
    </dgm:pt>
    <dgm:pt modelId="{7E40EC62-F57E-4ECB-A2ED-5DFB7D441EB0}" type="pres">
      <dgm:prSet presAssocID="{85B5DD48-5B02-46F6-B5E9-1F5343391A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4EE33-8219-4417-88A1-4C4D275AAB3B}" type="pres">
      <dgm:prSet presAssocID="{AA8E8386-6F51-4D64-AA55-C6E1C17D8A1B}" presName="compositeNode" presStyleCnt="0">
        <dgm:presLayoutVars>
          <dgm:bulletEnabled val="1"/>
        </dgm:presLayoutVars>
      </dgm:prSet>
      <dgm:spPr/>
    </dgm:pt>
    <dgm:pt modelId="{7FB4CB3D-08BB-41AE-B12C-7B2D196FDD9E}" type="pres">
      <dgm:prSet presAssocID="{AA8E8386-6F51-4D64-AA55-C6E1C17D8A1B}" presName="bgRect" presStyleLbl="node1" presStyleIdx="0" presStyleCnt="3"/>
      <dgm:spPr/>
      <dgm:t>
        <a:bodyPr/>
        <a:lstStyle/>
        <a:p>
          <a:endParaRPr lang="ru-RU"/>
        </a:p>
      </dgm:t>
    </dgm:pt>
    <dgm:pt modelId="{F49E48F8-7431-4F55-82A6-D5B6F24BF409}" type="pres">
      <dgm:prSet presAssocID="{AA8E8386-6F51-4D64-AA55-C6E1C17D8A1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91DC8-780B-4319-9471-CEC7CC59B4D8}" type="pres">
      <dgm:prSet presAssocID="{AA8E8386-6F51-4D64-AA55-C6E1C17D8A1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3756E-5310-44FC-957F-914AC038B801}" type="pres">
      <dgm:prSet presAssocID="{9D2873F3-8DC3-4251-A0F6-CA5DD6CD6DA6}" presName="hSp" presStyleCnt="0"/>
      <dgm:spPr/>
    </dgm:pt>
    <dgm:pt modelId="{BDAB73D2-6608-483F-A92D-D007836A82AC}" type="pres">
      <dgm:prSet presAssocID="{9D2873F3-8DC3-4251-A0F6-CA5DD6CD6DA6}" presName="vProcSp" presStyleCnt="0"/>
      <dgm:spPr/>
    </dgm:pt>
    <dgm:pt modelId="{FBCB3234-6DED-49FE-964E-B5831A9CE680}" type="pres">
      <dgm:prSet presAssocID="{9D2873F3-8DC3-4251-A0F6-CA5DD6CD6DA6}" presName="vSp1" presStyleCnt="0"/>
      <dgm:spPr/>
    </dgm:pt>
    <dgm:pt modelId="{AC199D11-4C03-4CDB-BF3F-87C6A4FB67D2}" type="pres">
      <dgm:prSet presAssocID="{9D2873F3-8DC3-4251-A0F6-CA5DD6CD6DA6}" presName="simulatedConn" presStyleLbl="solidFgAcc1" presStyleIdx="0" presStyleCnt="2"/>
      <dgm:spPr/>
    </dgm:pt>
    <dgm:pt modelId="{173E9BC8-B785-4735-9C20-0696D85ECB37}" type="pres">
      <dgm:prSet presAssocID="{9D2873F3-8DC3-4251-A0F6-CA5DD6CD6DA6}" presName="vSp2" presStyleCnt="0"/>
      <dgm:spPr/>
    </dgm:pt>
    <dgm:pt modelId="{C71C2B04-3F20-4694-A276-BC0C324AE7EE}" type="pres">
      <dgm:prSet presAssocID="{9D2873F3-8DC3-4251-A0F6-CA5DD6CD6DA6}" presName="sibTrans" presStyleCnt="0"/>
      <dgm:spPr/>
    </dgm:pt>
    <dgm:pt modelId="{212A01E5-F5C6-4E48-B807-173924DE5721}" type="pres">
      <dgm:prSet presAssocID="{22480A01-3CFC-4DC4-BB05-38D6CB8730FE}" presName="compositeNode" presStyleCnt="0">
        <dgm:presLayoutVars>
          <dgm:bulletEnabled val="1"/>
        </dgm:presLayoutVars>
      </dgm:prSet>
      <dgm:spPr/>
    </dgm:pt>
    <dgm:pt modelId="{9C375E16-EFB7-474E-845E-CB450472A23C}" type="pres">
      <dgm:prSet presAssocID="{22480A01-3CFC-4DC4-BB05-38D6CB8730FE}" presName="bgRect" presStyleLbl="node1" presStyleIdx="1" presStyleCnt="3"/>
      <dgm:spPr/>
      <dgm:t>
        <a:bodyPr/>
        <a:lstStyle/>
        <a:p>
          <a:endParaRPr lang="ru-RU"/>
        </a:p>
      </dgm:t>
    </dgm:pt>
    <dgm:pt modelId="{EBBE0906-5FFB-40CE-A72F-CC23D12BABBC}" type="pres">
      <dgm:prSet presAssocID="{22480A01-3CFC-4DC4-BB05-38D6CB8730F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0AEF4-D3CD-4BC0-B423-CCEA32E9669B}" type="pres">
      <dgm:prSet presAssocID="{22480A01-3CFC-4DC4-BB05-38D6CB8730F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1F0A9-EBEC-46C9-80CC-353A98C1E816}" type="pres">
      <dgm:prSet presAssocID="{E3014B76-DCDA-48CC-A317-C5B0CB9840BC}" presName="hSp" presStyleCnt="0"/>
      <dgm:spPr/>
    </dgm:pt>
    <dgm:pt modelId="{6D39A905-A4D8-45F4-B8C2-EA4F3D8495DC}" type="pres">
      <dgm:prSet presAssocID="{E3014B76-DCDA-48CC-A317-C5B0CB9840BC}" presName="vProcSp" presStyleCnt="0"/>
      <dgm:spPr/>
    </dgm:pt>
    <dgm:pt modelId="{34DAE534-B7C7-477F-9487-A5871DFFB11C}" type="pres">
      <dgm:prSet presAssocID="{E3014B76-DCDA-48CC-A317-C5B0CB9840BC}" presName="vSp1" presStyleCnt="0"/>
      <dgm:spPr/>
    </dgm:pt>
    <dgm:pt modelId="{8F038826-0878-4328-B2AC-BCE4CA2129F5}" type="pres">
      <dgm:prSet presAssocID="{E3014B76-DCDA-48CC-A317-C5B0CB9840BC}" presName="simulatedConn" presStyleLbl="solidFgAcc1" presStyleIdx="1" presStyleCnt="2"/>
      <dgm:spPr/>
    </dgm:pt>
    <dgm:pt modelId="{EAF7A54F-1044-4D74-981E-5E5BB0DAA0E9}" type="pres">
      <dgm:prSet presAssocID="{E3014B76-DCDA-48CC-A317-C5B0CB9840BC}" presName="vSp2" presStyleCnt="0"/>
      <dgm:spPr/>
    </dgm:pt>
    <dgm:pt modelId="{C49F078B-214E-4E0B-B121-DE976B4AD334}" type="pres">
      <dgm:prSet presAssocID="{E3014B76-DCDA-48CC-A317-C5B0CB9840BC}" presName="sibTrans" presStyleCnt="0"/>
      <dgm:spPr/>
    </dgm:pt>
    <dgm:pt modelId="{056AEDF0-4802-47FC-A075-32B2A39F46E6}" type="pres">
      <dgm:prSet presAssocID="{EA3B34F9-C6C8-4125-B2DF-DB789154FF1B}" presName="compositeNode" presStyleCnt="0">
        <dgm:presLayoutVars>
          <dgm:bulletEnabled val="1"/>
        </dgm:presLayoutVars>
      </dgm:prSet>
      <dgm:spPr/>
    </dgm:pt>
    <dgm:pt modelId="{3792779A-71EB-4907-BE0C-BA1840DE9702}" type="pres">
      <dgm:prSet presAssocID="{EA3B34F9-C6C8-4125-B2DF-DB789154FF1B}" presName="bgRect" presStyleLbl="node1" presStyleIdx="2" presStyleCnt="3"/>
      <dgm:spPr/>
      <dgm:t>
        <a:bodyPr/>
        <a:lstStyle/>
        <a:p>
          <a:endParaRPr lang="ru-RU"/>
        </a:p>
      </dgm:t>
    </dgm:pt>
    <dgm:pt modelId="{C72F5FE9-9136-455C-B6B4-0025DBB07DA6}" type="pres">
      <dgm:prSet presAssocID="{EA3B34F9-C6C8-4125-B2DF-DB789154FF1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4155A-7274-490D-B717-F1896ADDFED5}" type="pres">
      <dgm:prSet presAssocID="{EA3B34F9-C6C8-4125-B2DF-DB789154FF1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BB628-B71B-42EA-A5E9-FC0793692B11}" type="presOf" srcId="{00D1084A-2C27-4CEB-8212-1D658F3179D5}" destId="{2914155A-7274-490D-B717-F1896ADDFED5}" srcOrd="0" destOrd="0" presId="urn:microsoft.com/office/officeart/2005/8/layout/hProcess7"/>
    <dgm:cxn modelId="{876BB4C3-A516-4220-BB95-11B7209DD10A}" srcId="{85B5DD48-5B02-46F6-B5E9-1F5343391A9E}" destId="{EA3B34F9-C6C8-4125-B2DF-DB789154FF1B}" srcOrd="2" destOrd="0" parTransId="{9A492CD5-80FA-4D3B-8C83-2D8289F0E6EF}" sibTransId="{B2E12E7D-74ED-4D3D-8BD8-24BF505785BB}"/>
    <dgm:cxn modelId="{AE870253-ED07-4B1E-92F1-62E815F8CB6E}" type="presOf" srcId="{22480A01-3CFC-4DC4-BB05-38D6CB8730FE}" destId="{EBBE0906-5FFB-40CE-A72F-CC23D12BABBC}" srcOrd="1" destOrd="0" presId="urn:microsoft.com/office/officeart/2005/8/layout/hProcess7"/>
    <dgm:cxn modelId="{0C919EB4-00F7-4961-9C0B-CB6C6E39648E}" type="presOf" srcId="{D2E2E3C4-D87A-4E79-A5E4-7771DAB05D56}" destId="{0E90AEF4-D3CD-4BC0-B423-CCEA32E9669B}" srcOrd="0" destOrd="0" presId="urn:microsoft.com/office/officeart/2005/8/layout/hProcess7"/>
    <dgm:cxn modelId="{A137EE8F-083D-4D82-839D-D5B80CF7E801}" type="presOf" srcId="{EA3B34F9-C6C8-4125-B2DF-DB789154FF1B}" destId="{C72F5FE9-9136-455C-B6B4-0025DBB07DA6}" srcOrd="1" destOrd="0" presId="urn:microsoft.com/office/officeart/2005/8/layout/hProcess7"/>
    <dgm:cxn modelId="{0EAB0844-6CE1-4EBE-BE42-335ED9289D91}" type="presOf" srcId="{88F754DE-6AC9-49A9-922A-3A120A01127C}" destId="{B3E91DC8-780B-4319-9471-CEC7CC59B4D8}" srcOrd="0" destOrd="0" presId="urn:microsoft.com/office/officeart/2005/8/layout/hProcess7"/>
    <dgm:cxn modelId="{5EDE3B04-8629-4CFA-B386-3A679F3FFDF3}" type="presOf" srcId="{AA8E8386-6F51-4D64-AA55-C6E1C17D8A1B}" destId="{F49E48F8-7431-4F55-82A6-D5B6F24BF409}" srcOrd="1" destOrd="0" presId="urn:microsoft.com/office/officeart/2005/8/layout/hProcess7"/>
    <dgm:cxn modelId="{A8646660-99CA-446D-BC69-3B51E7472DFF}" type="presOf" srcId="{AA8E8386-6F51-4D64-AA55-C6E1C17D8A1B}" destId="{7FB4CB3D-08BB-41AE-B12C-7B2D196FDD9E}" srcOrd="0" destOrd="0" presId="urn:microsoft.com/office/officeart/2005/8/layout/hProcess7"/>
    <dgm:cxn modelId="{F91DBF59-EEFD-4055-BF4B-66050821CA87}" srcId="{22480A01-3CFC-4DC4-BB05-38D6CB8730FE}" destId="{D2E2E3C4-D87A-4E79-A5E4-7771DAB05D56}" srcOrd="0" destOrd="0" parTransId="{AC810C54-3C82-49BD-8D1D-975C57F9C49D}" sibTransId="{12601529-617C-4C53-B0CF-18E15D158204}"/>
    <dgm:cxn modelId="{6DF065BF-FA56-4B4E-AA66-567F19634519}" type="presOf" srcId="{EA3B34F9-C6C8-4125-B2DF-DB789154FF1B}" destId="{3792779A-71EB-4907-BE0C-BA1840DE9702}" srcOrd="0" destOrd="0" presId="urn:microsoft.com/office/officeart/2005/8/layout/hProcess7"/>
    <dgm:cxn modelId="{8C80E646-CF46-489F-A246-C532E2F38BD4}" srcId="{85B5DD48-5B02-46F6-B5E9-1F5343391A9E}" destId="{AA8E8386-6F51-4D64-AA55-C6E1C17D8A1B}" srcOrd="0" destOrd="0" parTransId="{D575D1F7-87BA-49CB-B400-34B7CD222358}" sibTransId="{9D2873F3-8DC3-4251-A0F6-CA5DD6CD6DA6}"/>
    <dgm:cxn modelId="{D2DBBEBB-B6C2-4482-97B3-4F89644C9DE5}" srcId="{AA8E8386-6F51-4D64-AA55-C6E1C17D8A1B}" destId="{88F754DE-6AC9-49A9-922A-3A120A01127C}" srcOrd="0" destOrd="0" parTransId="{2D74FBE6-5329-4634-B738-B7FB130FAF3B}" sibTransId="{331E5DF5-528D-40FC-962D-4A1AAC879205}"/>
    <dgm:cxn modelId="{DA8D8264-5720-40D5-82D0-EB8A88CDC374}" srcId="{85B5DD48-5B02-46F6-B5E9-1F5343391A9E}" destId="{22480A01-3CFC-4DC4-BB05-38D6CB8730FE}" srcOrd="1" destOrd="0" parTransId="{434FC971-AA6C-4AB1-A0E0-7157E80F7FB0}" sibTransId="{E3014B76-DCDA-48CC-A317-C5B0CB9840BC}"/>
    <dgm:cxn modelId="{B9C930A7-C392-48A4-8F4F-494EF2EC771B}" type="presOf" srcId="{22480A01-3CFC-4DC4-BB05-38D6CB8730FE}" destId="{9C375E16-EFB7-474E-845E-CB450472A23C}" srcOrd="0" destOrd="0" presId="urn:microsoft.com/office/officeart/2005/8/layout/hProcess7"/>
    <dgm:cxn modelId="{E68CB383-6D06-4511-BBC5-009E1B1F2915}" srcId="{EA3B34F9-C6C8-4125-B2DF-DB789154FF1B}" destId="{00D1084A-2C27-4CEB-8212-1D658F3179D5}" srcOrd="0" destOrd="0" parTransId="{672129C6-9B95-49B8-9739-C8F100D14CB1}" sibTransId="{3EC6A34E-FDC7-4F1D-8C08-76E8BA8C9AD8}"/>
    <dgm:cxn modelId="{C060C5FF-92A6-4567-8F30-F328C6E3DD84}" type="presOf" srcId="{85B5DD48-5B02-46F6-B5E9-1F5343391A9E}" destId="{7E40EC62-F57E-4ECB-A2ED-5DFB7D441EB0}" srcOrd="0" destOrd="0" presId="urn:microsoft.com/office/officeart/2005/8/layout/hProcess7"/>
    <dgm:cxn modelId="{186FE8BE-896B-491D-B05E-4570D5A9E3D3}" type="presParOf" srcId="{7E40EC62-F57E-4ECB-A2ED-5DFB7D441EB0}" destId="{5C04EE33-8219-4417-88A1-4C4D275AAB3B}" srcOrd="0" destOrd="0" presId="urn:microsoft.com/office/officeart/2005/8/layout/hProcess7"/>
    <dgm:cxn modelId="{43C56EB3-9F97-4945-B07E-8783921B2851}" type="presParOf" srcId="{5C04EE33-8219-4417-88A1-4C4D275AAB3B}" destId="{7FB4CB3D-08BB-41AE-B12C-7B2D196FDD9E}" srcOrd="0" destOrd="0" presId="urn:microsoft.com/office/officeart/2005/8/layout/hProcess7"/>
    <dgm:cxn modelId="{3AACF6F2-17D4-475A-8CB6-75D451A6E84D}" type="presParOf" srcId="{5C04EE33-8219-4417-88A1-4C4D275AAB3B}" destId="{F49E48F8-7431-4F55-82A6-D5B6F24BF409}" srcOrd="1" destOrd="0" presId="urn:microsoft.com/office/officeart/2005/8/layout/hProcess7"/>
    <dgm:cxn modelId="{B07166A3-986B-41E6-845C-AE8CD65C2EF8}" type="presParOf" srcId="{5C04EE33-8219-4417-88A1-4C4D275AAB3B}" destId="{B3E91DC8-780B-4319-9471-CEC7CC59B4D8}" srcOrd="2" destOrd="0" presId="urn:microsoft.com/office/officeart/2005/8/layout/hProcess7"/>
    <dgm:cxn modelId="{B3E9E8E6-E1B5-4BD2-80E1-43D97A0568CF}" type="presParOf" srcId="{7E40EC62-F57E-4ECB-A2ED-5DFB7D441EB0}" destId="{3843756E-5310-44FC-957F-914AC038B801}" srcOrd="1" destOrd="0" presId="urn:microsoft.com/office/officeart/2005/8/layout/hProcess7"/>
    <dgm:cxn modelId="{138323D6-0E0F-4A0C-B351-C49FBCEF07BF}" type="presParOf" srcId="{7E40EC62-F57E-4ECB-A2ED-5DFB7D441EB0}" destId="{BDAB73D2-6608-483F-A92D-D007836A82AC}" srcOrd="2" destOrd="0" presId="urn:microsoft.com/office/officeart/2005/8/layout/hProcess7"/>
    <dgm:cxn modelId="{BDB67CE8-0B7D-4669-9637-1123897337B6}" type="presParOf" srcId="{BDAB73D2-6608-483F-A92D-D007836A82AC}" destId="{FBCB3234-6DED-49FE-964E-B5831A9CE680}" srcOrd="0" destOrd="0" presId="urn:microsoft.com/office/officeart/2005/8/layout/hProcess7"/>
    <dgm:cxn modelId="{0D64DCF5-4B1E-45A0-AD87-3D53D0DEA139}" type="presParOf" srcId="{BDAB73D2-6608-483F-A92D-D007836A82AC}" destId="{AC199D11-4C03-4CDB-BF3F-87C6A4FB67D2}" srcOrd="1" destOrd="0" presId="urn:microsoft.com/office/officeart/2005/8/layout/hProcess7"/>
    <dgm:cxn modelId="{917CF53F-8DEE-4D16-B15D-15C8814891B2}" type="presParOf" srcId="{BDAB73D2-6608-483F-A92D-D007836A82AC}" destId="{173E9BC8-B785-4735-9C20-0696D85ECB37}" srcOrd="2" destOrd="0" presId="urn:microsoft.com/office/officeart/2005/8/layout/hProcess7"/>
    <dgm:cxn modelId="{6BAEFEAB-74B9-4E63-A0F5-B0F47D4343EF}" type="presParOf" srcId="{7E40EC62-F57E-4ECB-A2ED-5DFB7D441EB0}" destId="{C71C2B04-3F20-4694-A276-BC0C324AE7EE}" srcOrd="3" destOrd="0" presId="urn:microsoft.com/office/officeart/2005/8/layout/hProcess7"/>
    <dgm:cxn modelId="{8BAAD634-81AA-4B57-AA97-0BB88DC1415D}" type="presParOf" srcId="{7E40EC62-F57E-4ECB-A2ED-5DFB7D441EB0}" destId="{212A01E5-F5C6-4E48-B807-173924DE5721}" srcOrd="4" destOrd="0" presId="urn:microsoft.com/office/officeart/2005/8/layout/hProcess7"/>
    <dgm:cxn modelId="{64FCCC7D-47F3-426E-800C-C35CD544C13C}" type="presParOf" srcId="{212A01E5-F5C6-4E48-B807-173924DE5721}" destId="{9C375E16-EFB7-474E-845E-CB450472A23C}" srcOrd="0" destOrd="0" presId="urn:microsoft.com/office/officeart/2005/8/layout/hProcess7"/>
    <dgm:cxn modelId="{B21A7FEF-F933-4762-9813-67D6EFE01158}" type="presParOf" srcId="{212A01E5-F5C6-4E48-B807-173924DE5721}" destId="{EBBE0906-5FFB-40CE-A72F-CC23D12BABBC}" srcOrd="1" destOrd="0" presId="urn:microsoft.com/office/officeart/2005/8/layout/hProcess7"/>
    <dgm:cxn modelId="{E7CD1E13-06AE-4D9F-99B1-FFC44A01FC8E}" type="presParOf" srcId="{212A01E5-F5C6-4E48-B807-173924DE5721}" destId="{0E90AEF4-D3CD-4BC0-B423-CCEA32E9669B}" srcOrd="2" destOrd="0" presId="urn:microsoft.com/office/officeart/2005/8/layout/hProcess7"/>
    <dgm:cxn modelId="{B7DA5168-09A7-4917-B8F0-0F16359C275D}" type="presParOf" srcId="{7E40EC62-F57E-4ECB-A2ED-5DFB7D441EB0}" destId="{5C81F0A9-EBEC-46C9-80CC-353A98C1E816}" srcOrd="5" destOrd="0" presId="urn:microsoft.com/office/officeart/2005/8/layout/hProcess7"/>
    <dgm:cxn modelId="{B8CF3E91-3902-44D4-A4EA-E538C20018CE}" type="presParOf" srcId="{7E40EC62-F57E-4ECB-A2ED-5DFB7D441EB0}" destId="{6D39A905-A4D8-45F4-B8C2-EA4F3D8495DC}" srcOrd="6" destOrd="0" presId="urn:microsoft.com/office/officeart/2005/8/layout/hProcess7"/>
    <dgm:cxn modelId="{CB9B2E93-162B-402B-ADAF-96BDA7100E79}" type="presParOf" srcId="{6D39A905-A4D8-45F4-B8C2-EA4F3D8495DC}" destId="{34DAE534-B7C7-477F-9487-A5871DFFB11C}" srcOrd="0" destOrd="0" presId="urn:microsoft.com/office/officeart/2005/8/layout/hProcess7"/>
    <dgm:cxn modelId="{ED1BD539-E9C8-41AD-910F-461517677BD4}" type="presParOf" srcId="{6D39A905-A4D8-45F4-B8C2-EA4F3D8495DC}" destId="{8F038826-0878-4328-B2AC-BCE4CA2129F5}" srcOrd="1" destOrd="0" presId="urn:microsoft.com/office/officeart/2005/8/layout/hProcess7"/>
    <dgm:cxn modelId="{BA1CDFFB-C541-406C-8127-805CC7B75948}" type="presParOf" srcId="{6D39A905-A4D8-45F4-B8C2-EA4F3D8495DC}" destId="{EAF7A54F-1044-4D74-981E-5E5BB0DAA0E9}" srcOrd="2" destOrd="0" presId="urn:microsoft.com/office/officeart/2005/8/layout/hProcess7"/>
    <dgm:cxn modelId="{9BF3D8F5-2F5D-4B9B-943D-7492EDE64899}" type="presParOf" srcId="{7E40EC62-F57E-4ECB-A2ED-5DFB7D441EB0}" destId="{C49F078B-214E-4E0B-B121-DE976B4AD334}" srcOrd="7" destOrd="0" presId="urn:microsoft.com/office/officeart/2005/8/layout/hProcess7"/>
    <dgm:cxn modelId="{62B67AC7-EE7A-4468-9D29-E4DF3E0246B6}" type="presParOf" srcId="{7E40EC62-F57E-4ECB-A2ED-5DFB7D441EB0}" destId="{056AEDF0-4802-47FC-A075-32B2A39F46E6}" srcOrd="8" destOrd="0" presId="urn:microsoft.com/office/officeart/2005/8/layout/hProcess7"/>
    <dgm:cxn modelId="{50A5B8BB-DA8C-41D2-B762-348D81CB1A1E}" type="presParOf" srcId="{056AEDF0-4802-47FC-A075-32B2A39F46E6}" destId="{3792779A-71EB-4907-BE0C-BA1840DE9702}" srcOrd="0" destOrd="0" presId="urn:microsoft.com/office/officeart/2005/8/layout/hProcess7"/>
    <dgm:cxn modelId="{4FA014BD-EA62-45EA-8265-E8F69A6BFF8E}" type="presParOf" srcId="{056AEDF0-4802-47FC-A075-32B2A39F46E6}" destId="{C72F5FE9-9136-455C-B6B4-0025DBB07DA6}" srcOrd="1" destOrd="0" presId="urn:microsoft.com/office/officeart/2005/8/layout/hProcess7"/>
    <dgm:cxn modelId="{E925BDA8-6DB7-42B3-B7B2-2E55534D161B}" type="presParOf" srcId="{056AEDF0-4802-47FC-A075-32B2A39F46E6}" destId="{2914155A-7274-490D-B717-F1896ADDFE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06EE6-EC86-4104-92A6-2D0ADAB066D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CB20301-6126-4A68-88A8-72653372E734}">
      <dgm:prSet custT="1"/>
      <dgm:spPr/>
      <dgm:t>
        <a:bodyPr/>
        <a:lstStyle/>
        <a:p>
          <a:r>
            <a:rPr lang="en-US" sz="1400" b="1" spc="-20" dirty="0" smtClean="0"/>
            <a:t>64</a:t>
          </a:r>
          <a:r>
            <a:rPr lang="ru-RU" sz="1400" b="1" spc="-20" dirty="0" smtClean="0"/>
            <a:t>%</a:t>
          </a:r>
        </a:p>
      </dgm:t>
    </dgm:pt>
    <dgm:pt modelId="{46C70E17-02D8-41D6-8BAB-1F3DCC1A7B1E}" type="parTrans" cxnId="{4872106F-435D-44BC-9253-289BD80399DD}">
      <dgm:prSet/>
      <dgm:spPr/>
      <dgm:t>
        <a:bodyPr/>
        <a:lstStyle/>
        <a:p>
          <a:endParaRPr lang="ru-RU" sz="1400"/>
        </a:p>
      </dgm:t>
    </dgm:pt>
    <dgm:pt modelId="{898BECCC-DCAE-40BD-8317-9B51904F9E4A}" type="sibTrans" cxnId="{4872106F-435D-44BC-9253-289BD80399DD}">
      <dgm:prSet/>
      <dgm:spPr/>
      <dgm:t>
        <a:bodyPr/>
        <a:lstStyle/>
        <a:p>
          <a:endParaRPr lang="ru-RU" sz="1400"/>
        </a:p>
      </dgm:t>
    </dgm:pt>
    <dgm:pt modelId="{9CBF2F1E-4C1E-4986-A3DB-1B7C0EAC4869}">
      <dgm:prSet custT="1"/>
      <dgm:spPr/>
      <dgm:t>
        <a:bodyPr/>
        <a:lstStyle/>
        <a:p>
          <a:r>
            <a:rPr lang="en-US" sz="1400" b="1" spc="-20" dirty="0" smtClean="0"/>
            <a:t>23</a:t>
          </a:r>
          <a:r>
            <a:rPr lang="ru-RU" sz="1400" b="1" spc="-20" dirty="0" smtClean="0"/>
            <a:t>%</a:t>
          </a:r>
        </a:p>
      </dgm:t>
    </dgm:pt>
    <dgm:pt modelId="{DA250E2F-C04E-45BE-8774-87A2A269721E}" type="parTrans" cxnId="{4C513ABD-1855-4B7A-928E-BC3BA45BD822}">
      <dgm:prSet/>
      <dgm:spPr/>
      <dgm:t>
        <a:bodyPr/>
        <a:lstStyle/>
        <a:p>
          <a:endParaRPr lang="ru-RU" sz="1400"/>
        </a:p>
      </dgm:t>
    </dgm:pt>
    <dgm:pt modelId="{26D080BA-6FA1-4D92-8857-4BE79758632B}" type="sibTrans" cxnId="{4C513ABD-1855-4B7A-928E-BC3BA45BD822}">
      <dgm:prSet/>
      <dgm:spPr/>
      <dgm:t>
        <a:bodyPr/>
        <a:lstStyle/>
        <a:p>
          <a:endParaRPr lang="ru-RU" sz="1400"/>
        </a:p>
      </dgm:t>
    </dgm:pt>
    <dgm:pt modelId="{5D951864-CFCC-49BF-B668-2A8AF16D7C9E}">
      <dgm:prSet custT="1"/>
      <dgm:spPr/>
      <dgm:t>
        <a:bodyPr/>
        <a:lstStyle/>
        <a:p>
          <a:r>
            <a:rPr lang="en-US" sz="1400" b="1" spc="-20" dirty="0" smtClean="0"/>
            <a:t>9</a:t>
          </a:r>
          <a:r>
            <a:rPr lang="ru-RU" sz="1400" b="1" spc="-20" dirty="0" smtClean="0"/>
            <a:t>%</a:t>
          </a:r>
        </a:p>
      </dgm:t>
    </dgm:pt>
    <dgm:pt modelId="{A0096150-BCA4-41C6-9E8F-71C11239B704}" type="parTrans" cxnId="{0EDF2CB8-5E07-4718-B18B-837E4FA66F2E}">
      <dgm:prSet/>
      <dgm:spPr/>
      <dgm:t>
        <a:bodyPr/>
        <a:lstStyle/>
        <a:p>
          <a:endParaRPr lang="ru-RU" sz="1400"/>
        </a:p>
      </dgm:t>
    </dgm:pt>
    <dgm:pt modelId="{BD4F422A-8AF8-45F1-840A-C52BDFA43681}" type="sibTrans" cxnId="{0EDF2CB8-5E07-4718-B18B-837E4FA66F2E}">
      <dgm:prSet/>
      <dgm:spPr/>
      <dgm:t>
        <a:bodyPr/>
        <a:lstStyle/>
        <a:p>
          <a:endParaRPr lang="ru-RU" sz="1400"/>
        </a:p>
      </dgm:t>
    </dgm:pt>
    <dgm:pt modelId="{F6AE443C-860E-4BD0-A3ED-A4B01146792E}">
      <dgm:prSet custT="1"/>
      <dgm:spPr/>
      <dgm:t>
        <a:bodyPr/>
        <a:lstStyle/>
        <a:p>
          <a:r>
            <a:rPr lang="ru-RU" sz="1400" spc="-30" dirty="0" smtClean="0"/>
            <a:t>«Поиск необходимой информации» с перечислением последующих действий, предпринимаемых для принятия управленческого решения</a:t>
          </a:r>
          <a:endParaRPr lang="ru-RU" sz="1400" spc="-20" dirty="0" smtClean="0"/>
        </a:p>
      </dgm:t>
    </dgm:pt>
    <dgm:pt modelId="{A8909E41-2932-4C24-A751-C12991667A0E}" type="parTrans" cxnId="{6A22FEDE-3A99-4809-AC88-A5CA2E7148D9}">
      <dgm:prSet/>
      <dgm:spPr/>
      <dgm:t>
        <a:bodyPr/>
        <a:lstStyle/>
        <a:p>
          <a:endParaRPr lang="ru-RU" sz="1400"/>
        </a:p>
      </dgm:t>
    </dgm:pt>
    <dgm:pt modelId="{8B8DC9AE-6061-466A-9D0B-AFD471775550}" type="sibTrans" cxnId="{6A22FEDE-3A99-4809-AC88-A5CA2E7148D9}">
      <dgm:prSet/>
      <dgm:spPr/>
      <dgm:t>
        <a:bodyPr/>
        <a:lstStyle/>
        <a:p>
          <a:endParaRPr lang="ru-RU" sz="1400"/>
        </a:p>
      </dgm:t>
    </dgm:pt>
    <dgm:pt modelId="{33C55821-665E-4FDE-A6D0-173F641480A0}">
      <dgm:prSet custT="1"/>
      <dgm:spPr/>
      <dgm:t>
        <a:bodyPr/>
        <a:lstStyle/>
        <a:p>
          <a:r>
            <a:rPr lang="ru-RU" sz="1400" spc="-30" dirty="0" smtClean="0"/>
            <a:t>«Использование баз данных НПА» для обеспечения соответствия принимаемых решений действующей законодательной базе</a:t>
          </a:r>
          <a:endParaRPr lang="ru-RU" sz="1400" spc="-20" dirty="0" smtClean="0"/>
        </a:p>
      </dgm:t>
    </dgm:pt>
    <dgm:pt modelId="{7E872F8D-82F6-445D-A709-9496D6579376}" type="parTrans" cxnId="{4BE25EF5-05D9-4373-9930-D22147D9024B}">
      <dgm:prSet/>
      <dgm:spPr/>
      <dgm:t>
        <a:bodyPr/>
        <a:lstStyle/>
        <a:p>
          <a:endParaRPr lang="ru-RU" sz="1400"/>
        </a:p>
      </dgm:t>
    </dgm:pt>
    <dgm:pt modelId="{6DD3D961-67F4-4518-B7E4-C57CB4FFC177}" type="sibTrans" cxnId="{4BE25EF5-05D9-4373-9930-D22147D9024B}">
      <dgm:prSet/>
      <dgm:spPr/>
      <dgm:t>
        <a:bodyPr/>
        <a:lstStyle/>
        <a:p>
          <a:endParaRPr lang="ru-RU" sz="1400"/>
        </a:p>
      </dgm:t>
    </dgm:pt>
    <dgm:pt modelId="{18FFEA31-EDAB-47B0-9652-F4D1F8D731EE}">
      <dgm:prSet custT="1"/>
      <dgm:spPr/>
      <dgm:t>
        <a:bodyPr/>
        <a:lstStyle/>
        <a:p>
          <a:r>
            <a:rPr lang="en-US" sz="1400" b="1" spc="-20" dirty="0" smtClean="0"/>
            <a:t>18</a:t>
          </a:r>
          <a:r>
            <a:rPr lang="ru-RU" sz="1400" b="1" spc="-20" dirty="0" smtClean="0"/>
            <a:t>%</a:t>
          </a:r>
        </a:p>
      </dgm:t>
    </dgm:pt>
    <dgm:pt modelId="{5A257D6F-50D0-4A29-85B4-5F7F4500542A}" type="parTrans" cxnId="{1FBC8D16-26D1-469C-81E8-0EFCFA47C3DC}">
      <dgm:prSet/>
      <dgm:spPr/>
      <dgm:t>
        <a:bodyPr/>
        <a:lstStyle/>
        <a:p>
          <a:endParaRPr lang="ru-RU" sz="1400"/>
        </a:p>
      </dgm:t>
    </dgm:pt>
    <dgm:pt modelId="{08160E7D-8F94-465D-89A9-C3E4FEAE6678}" type="sibTrans" cxnId="{1FBC8D16-26D1-469C-81E8-0EFCFA47C3DC}">
      <dgm:prSet/>
      <dgm:spPr/>
      <dgm:t>
        <a:bodyPr/>
        <a:lstStyle/>
        <a:p>
          <a:endParaRPr lang="ru-RU" sz="1400"/>
        </a:p>
      </dgm:t>
    </dgm:pt>
    <dgm:pt modelId="{37CAFCD7-71C2-42BA-A69B-50E98565D853}">
      <dgm:prSet custT="1"/>
      <dgm:spPr/>
      <dgm:t>
        <a:bodyPr/>
        <a:lstStyle/>
        <a:p>
          <a:r>
            <a:rPr lang="ru-RU" sz="1400" spc="-30" dirty="0" smtClean="0"/>
            <a:t>Использование в процессе принятия решений открытые базы данных мониторинга и оценки качества образовательной деятельности</a:t>
          </a:r>
          <a:endParaRPr lang="ru-RU" sz="1400" spc="-20" dirty="0" smtClean="0"/>
        </a:p>
      </dgm:t>
    </dgm:pt>
    <dgm:pt modelId="{4F5F0E18-6C16-4BDC-BD18-A939E4642ACC}" type="parTrans" cxnId="{36590D06-8D29-4C0B-8D56-229A4B474E82}">
      <dgm:prSet/>
      <dgm:spPr/>
      <dgm:t>
        <a:bodyPr/>
        <a:lstStyle/>
        <a:p>
          <a:endParaRPr lang="ru-RU" sz="1400"/>
        </a:p>
      </dgm:t>
    </dgm:pt>
    <dgm:pt modelId="{B3B51EC0-6F6E-4127-B824-5F2F622A9A3B}" type="sibTrans" cxnId="{36590D06-8D29-4C0B-8D56-229A4B474E82}">
      <dgm:prSet/>
      <dgm:spPr/>
      <dgm:t>
        <a:bodyPr/>
        <a:lstStyle/>
        <a:p>
          <a:endParaRPr lang="ru-RU" sz="1400"/>
        </a:p>
      </dgm:t>
    </dgm:pt>
    <dgm:pt modelId="{13CC7127-B8BD-4DD5-8BA1-4E9FB1E39DC3}">
      <dgm:prSet custT="1"/>
      <dgm:spPr/>
      <dgm:t>
        <a:bodyPr/>
        <a:lstStyle/>
        <a:p>
          <a:r>
            <a:rPr lang="ru-RU" sz="1400" spc="-30" dirty="0" smtClean="0"/>
            <a:t>Принятие решения с опорой на базы данных образовательных практик и методик</a:t>
          </a:r>
          <a:endParaRPr lang="ru-RU" sz="1400" spc="-20" dirty="0" smtClean="0"/>
        </a:p>
      </dgm:t>
    </dgm:pt>
    <dgm:pt modelId="{00DE34A0-7A4E-409E-8940-23BA2413880C}" type="parTrans" cxnId="{6503FF89-C6AC-4229-A8FB-7715A4016092}">
      <dgm:prSet/>
      <dgm:spPr/>
      <dgm:t>
        <a:bodyPr/>
        <a:lstStyle/>
        <a:p>
          <a:endParaRPr lang="ru-RU" sz="1400"/>
        </a:p>
      </dgm:t>
    </dgm:pt>
    <dgm:pt modelId="{A3717851-035B-44D7-92FD-EF5022C08C46}" type="sibTrans" cxnId="{6503FF89-C6AC-4229-A8FB-7715A4016092}">
      <dgm:prSet/>
      <dgm:spPr/>
      <dgm:t>
        <a:bodyPr/>
        <a:lstStyle/>
        <a:p>
          <a:endParaRPr lang="ru-RU" sz="1400"/>
        </a:p>
      </dgm:t>
    </dgm:pt>
    <dgm:pt modelId="{F033D00D-CBF1-4301-A597-952B4C0A99BC}" type="pres">
      <dgm:prSet presAssocID="{7D406EE6-EC86-4104-92A6-2D0ADAB066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13DB8D-2AD1-40D7-A73C-9F80EC5D8893}" type="pres">
      <dgm:prSet presAssocID="{DCB20301-6126-4A68-88A8-72653372E734}" presName="thickLine" presStyleLbl="alignNode1" presStyleIdx="0" presStyleCnt="4"/>
      <dgm:spPr/>
    </dgm:pt>
    <dgm:pt modelId="{831897A3-AB63-4AC2-9A14-03B97E07D94D}" type="pres">
      <dgm:prSet presAssocID="{DCB20301-6126-4A68-88A8-72653372E734}" presName="horz1" presStyleCnt="0"/>
      <dgm:spPr/>
    </dgm:pt>
    <dgm:pt modelId="{A0D18C72-B9B2-4A2F-8AF9-982785F70BA6}" type="pres">
      <dgm:prSet presAssocID="{DCB20301-6126-4A68-88A8-72653372E734}" presName="tx1" presStyleLbl="revTx" presStyleIdx="0" presStyleCnt="8" custScaleX="114673"/>
      <dgm:spPr/>
      <dgm:t>
        <a:bodyPr/>
        <a:lstStyle/>
        <a:p>
          <a:endParaRPr lang="ru-RU"/>
        </a:p>
      </dgm:t>
    </dgm:pt>
    <dgm:pt modelId="{550A7DDE-8854-470E-94EA-CEEFE43B94AF}" type="pres">
      <dgm:prSet presAssocID="{DCB20301-6126-4A68-88A8-72653372E734}" presName="vert1" presStyleCnt="0"/>
      <dgm:spPr/>
    </dgm:pt>
    <dgm:pt modelId="{94FA6A4F-950F-4671-AC39-12DF742ECB82}" type="pres">
      <dgm:prSet presAssocID="{F6AE443C-860E-4BD0-A3ED-A4B01146792E}" presName="vertSpace2a" presStyleCnt="0"/>
      <dgm:spPr/>
    </dgm:pt>
    <dgm:pt modelId="{87B17E16-A7DA-451A-99BC-ACF6F379D4D9}" type="pres">
      <dgm:prSet presAssocID="{F6AE443C-860E-4BD0-A3ED-A4B01146792E}" presName="horz2" presStyleCnt="0"/>
      <dgm:spPr/>
    </dgm:pt>
    <dgm:pt modelId="{C1480057-5ABE-4DF6-BB80-8A1F3611D9B1}" type="pres">
      <dgm:prSet presAssocID="{F6AE443C-860E-4BD0-A3ED-A4B01146792E}" presName="horzSpace2" presStyleCnt="0"/>
      <dgm:spPr/>
    </dgm:pt>
    <dgm:pt modelId="{4BAB98D7-5037-49E8-AECA-4EB1BFEFCC15}" type="pres">
      <dgm:prSet presAssocID="{F6AE443C-860E-4BD0-A3ED-A4B01146792E}" presName="tx2" presStyleLbl="revTx" presStyleIdx="1" presStyleCnt="8" custScaleX="110335" custScaleY="267634"/>
      <dgm:spPr/>
      <dgm:t>
        <a:bodyPr/>
        <a:lstStyle/>
        <a:p>
          <a:endParaRPr lang="ru-RU"/>
        </a:p>
      </dgm:t>
    </dgm:pt>
    <dgm:pt modelId="{13DE24FF-9D17-4F21-9D15-69EF9CF2D3C7}" type="pres">
      <dgm:prSet presAssocID="{F6AE443C-860E-4BD0-A3ED-A4B01146792E}" presName="vert2" presStyleCnt="0"/>
      <dgm:spPr/>
    </dgm:pt>
    <dgm:pt modelId="{C6B72F3D-DF54-4D30-8186-FEE2C7A31741}" type="pres">
      <dgm:prSet presAssocID="{F6AE443C-860E-4BD0-A3ED-A4B01146792E}" presName="thinLine2b" presStyleLbl="callout" presStyleIdx="0" presStyleCnt="4"/>
      <dgm:spPr/>
    </dgm:pt>
    <dgm:pt modelId="{38B19BCB-4BEB-4480-BFDB-49092D75F2B5}" type="pres">
      <dgm:prSet presAssocID="{F6AE443C-860E-4BD0-A3ED-A4B01146792E}" presName="vertSpace2b" presStyleCnt="0"/>
      <dgm:spPr/>
    </dgm:pt>
    <dgm:pt modelId="{7648F458-DCDD-4366-B7D9-A0AF62C171AB}" type="pres">
      <dgm:prSet presAssocID="{9CBF2F1E-4C1E-4986-A3DB-1B7C0EAC4869}" presName="thickLine" presStyleLbl="alignNode1" presStyleIdx="1" presStyleCnt="4"/>
      <dgm:spPr/>
    </dgm:pt>
    <dgm:pt modelId="{122DD0C2-5CCC-423B-8501-C7B0F288A862}" type="pres">
      <dgm:prSet presAssocID="{9CBF2F1E-4C1E-4986-A3DB-1B7C0EAC4869}" presName="horz1" presStyleCnt="0"/>
      <dgm:spPr/>
    </dgm:pt>
    <dgm:pt modelId="{F142C6FD-2A8A-4032-8A1C-E2C76D82EACF}" type="pres">
      <dgm:prSet presAssocID="{9CBF2F1E-4C1E-4986-A3DB-1B7C0EAC4869}" presName="tx1" presStyleLbl="revTx" presStyleIdx="2" presStyleCnt="8" custScaleX="120056"/>
      <dgm:spPr/>
      <dgm:t>
        <a:bodyPr/>
        <a:lstStyle/>
        <a:p>
          <a:endParaRPr lang="ru-RU"/>
        </a:p>
      </dgm:t>
    </dgm:pt>
    <dgm:pt modelId="{16F23FA6-60EC-4690-ADC1-56E18C67C61B}" type="pres">
      <dgm:prSet presAssocID="{9CBF2F1E-4C1E-4986-A3DB-1B7C0EAC4869}" presName="vert1" presStyleCnt="0"/>
      <dgm:spPr/>
    </dgm:pt>
    <dgm:pt modelId="{8F170F15-76B1-4F01-84B3-583B8D032CB1}" type="pres">
      <dgm:prSet presAssocID="{33C55821-665E-4FDE-A6D0-173F641480A0}" presName="vertSpace2a" presStyleCnt="0"/>
      <dgm:spPr/>
    </dgm:pt>
    <dgm:pt modelId="{48A5FC48-28E8-4C32-A352-C926C1B20C4A}" type="pres">
      <dgm:prSet presAssocID="{33C55821-665E-4FDE-A6D0-173F641480A0}" presName="horz2" presStyleCnt="0"/>
      <dgm:spPr/>
    </dgm:pt>
    <dgm:pt modelId="{F8187FA8-0385-4682-A5E9-50E8F4115031}" type="pres">
      <dgm:prSet presAssocID="{33C55821-665E-4FDE-A6D0-173F641480A0}" presName="horzSpace2" presStyleCnt="0"/>
      <dgm:spPr/>
    </dgm:pt>
    <dgm:pt modelId="{3CC781B2-AEF3-42B9-B923-05288E532241}" type="pres">
      <dgm:prSet presAssocID="{33C55821-665E-4FDE-A6D0-173F641480A0}" presName="tx2" presStyleLbl="revTx" presStyleIdx="3" presStyleCnt="8" custScaleX="110335"/>
      <dgm:spPr/>
      <dgm:t>
        <a:bodyPr/>
        <a:lstStyle/>
        <a:p>
          <a:endParaRPr lang="ru-RU"/>
        </a:p>
      </dgm:t>
    </dgm:pt>
    <dgm:pt modelId="{CFCFFD6B-6157-4272-9E04-4240E30329C6}" type="pres">
      <dgm:prSet presAssocID="{33C55821-665E-4FDE-A6D0-173F641480A0}" presName="vert2" presStyleCnt="0"/>
      <dgm:spPr/>
    </dgm:pt>
    <dgm:pt modelId="{0405CD36-2A23-4773-BD53-6C69670A57F3}" type="pres">
      <dgm:prSet presAssocID="{33C55821-665E-4FDE-A6D0-173F641480A0}" presName="thinLine2b" presStyleLbl="callout" presStyleIdx="1" presStyleCnt="4"/>
      <dgm:spPr/>
    </dgm:pt>
    <dgm:pt modelId="{0203D377-6243-4A3C-820F-CDB26D055BF3}" type="pres">
      <dgm:prSet presAssocID="{33C55821-665E-4FDE-A6D0-173F641480A0}" presName="vertSpace2b" presStyleCnt="0"/>
      <dgm:spPr/>
    </dgm:pt>
    <dgm:pt modelId="{14E8C349-0192-4560-982F-E2720B36C460}" type="pres">
      <dgm:prSet presAssocID="{18FFEA31-EDAB-47B0-9652-F4D1F8D731EE}" presName="thickLine" presStyleLbl="alignNode1" presStyleIdx="2" presStyleCnt="4"/>
      <dgm:spPr/>
    </dgm:pt>
    <dgm:pt modelId="{6FD651E5-FE75-405B-8C63-FC5BB3B23D66}" type="pres">
      <dgm:prSet presAssocID="{18FFEA31-EDAB-47B0-9652-F4D1F8D731EE}" presName="horz1" presStyleCnt="0"/>
      <dgm:spPr/>
    </dgm:pt>
    <dgm:pt modelId="{576BACA1-B7D0-4840-B153-BEACA2831AA5}" type="pres">
      <dgm:prSet presAssocID="{18FFEA31-EDAB-47B0-9652-F4D1F8D731EE}" presName="tx1" presStyleLbl="revTx" presStyleIdx="4" presStyleCnt="8" custScaleX="128877"/>
      <dgm:spPr/>
      <dgm:t>
        <a:bodyPr/>
        <a:lstStyle/>
        <a:p>
          <a:endParaRPr lang="ru-RU"/>
        </a:p>
      </dgm:t>
    </dgm:pt>
    <dgm:pt modelId="{8C497B8B-0DAB-4484-B1FA-A4F8194583B7}" type="pres">
      <dgm:prSet presAssocID="{18FFEA31-EDAB-47B0-9652-F4D1F8D731EE}" presName="vert1" presStyleCnt="0"/>
      <dgm:spPr/>
    </dgm:pt>
    <dgm:pt modelId="{008811F2-28F2-4F33-BD1D-ACF89B0F4D9A}" type="pres">
      <dgm:prSet presAssocID="{37CAFCD7-71C2-42BA-A69B-50E98565D853}" presName="vertSpace2a" presStyleCnt="0"/>
      <dgm:spPr/>
    </dgm:pt>
    <dgm:pt modelId="{A24FAC10-D05F-43F0-A0B5-12D055DC8989}" type="pres">
      <dgm:prSet presAssocID="{37CAFCD7-71C2-42BA-A69B-50E98565D853}" presName="horz2" presStyleCnt="0"/>
      <dgm:spPr/>
    </dgm:pt>
    <dgm:pt modelId="{4374904B-E574-480B-B89D-4B05F7428B94}" type="pres">
      <dgm:prSet presAssocID="{37CAFCD7-71C2-42BA-A69B-50E98565D853}" presName="horzSpace2" presStyleCnt="0"/>
      <dgm:spPr/>
    </dgm:pt>
    <dgm:pt modelId="{EF60A83C-4011-4E03-A4A1-B1B28B0A32E9}" type="pres">
      <dgm:prSet presAssocID="{37CAFCD7-71C2-42BA-A69B-50E98565D853}" presName="tx2" presStyleLbl="revTx" presStyleIdx="5" presStyleCnt="8" custScaleX="110335"/>
      <dgm:spPr/>
      <dgm:t>
        <a:bodyPr/>
        <a:lstStyle/>
        <a:p>
          <a:endParaRPr lang="ru-RU"/>
        </a:p>
      </dgm:t>
    </dgm:pt>
    <dgm:pt modelId="{E683575D-DC51-4550-88FD-BAD222D16AE0}" type="pres">
      <dgm:prSet presAssocID="{37CAFCD7-71C2-42BA-A69B-50E98565D853}" presName="vert2" presStyleCnt="0"/>
      <dgm:spPr/>
    </dgm:pt>
    <dgm:pt modelId="{E40E03E5-C44A-4401-ACBB-D8427609B5FD}" type="pres">
      <dgm:prSet presAssocID="{37CAFCD7-71C2-42BA-A69B-50E98565D853}" presName="thinLine2b" presStyleLbl="callout" presStyleIdx="2" presStyleCnt="4"/>
      <dgm:spPr/>
    </dgm:pt>
    <dgm:pt modelId="{B5AB6AA8-AB60-439A-8ABB-395AFFA1CB43}" type="pres">
      <dgm:prSet presAssocID="{37CAFCD7-71C2-42BA-A69B-50E98565D853}" presName="vertSpace2b" presStyleCnt="0"/>
      <dgm:spPr/>
    </dgm:pt>
    <dgm:pt modelId="{8916B5E5-51F1-4C6A-86D5-4B0AC07F86F8}" type="pres">
      <dgm:prSet presAssocID="{5D951864-CFCC-49BF-B668-2A8AF16D7C9E}" presName="thickLine" presStyleLbl="alignNode1" presStyleIdx="3" presStyleCnt="4"/>
      <dgm:spPr/>
    </dgm:pt>
    <dgm:pt modelId="{977791A1-7514-4DE3-9489-52A2E242BC4F}" type="pres">
      <dgm:prSet presAssocID="{5D951864-CFCC-49BF-B668-2A8AF16D7C9E}" presName="horz1" presStyleCnt="0"/>
      <dgm:spPr/>
    </dgm:pt>
    <dgm:pt modelId="{A8B0CFD2-1729-46D2-8547-9F7193FAA3B3}" type="pres">
      <dgm:prSet presAssocID="{5D951864-CFCC-49BF-B668-2A8AF16D7C9E}" presName="tx1" presStyleLbl="revTx" presStyleIdx="6" presStyleCnt="8" custScaleX="130994"/>
      <dgm:spPr/>
      <dgm:t>
        <a:bodyPr/>
        <a:lstStyle/>
        <a:p>
          <a:endParaRPr lang="ru-RU"/>
        </a:p>
      </dgm:t>
    </dgm:pt>
    <dgm:pt modelId="{5579D2FF-AE70-499B-A841-4F4D8B8EBE41}" type="pres">
      <dgm:prSet presAssocID="{5D951864-CFCC-49BF-B668-2A8AF16D7C9E}" presName="vert1" presStyleCnt="0"/>
      <dgm:spPr/>
    </dgm:pt>
    <dgm:pt modelId="{AE75DFBF-2790-4D08-8005-86FBAEF0E659}" type="pres">
      <dgm:prSet presAssocID="{13CC7127-B8BD-4DD5-8BA1-4E9FB1E39DC3}" presName="vertSpace2a" presStyleCnt="0"/>
      <dgm:spPr/>
    </dgm:pt>
    <dgm:pt modelId="{E9799E01-A7DD-4247-B805-DB54D0526B2A}" type="pres">
      <dgm:prSet presAssocID="{13CC7127-B8BD-4DD5-8BA1-4E9FB1E39DC3}" presName="horz2" presStyleCnt="0"/>
      <dgm:spPr/>
    </dgm:pt>
    <dgm:pt modelId="{45BD4A8B-4C21-45F2-ACC4-E4F749C959F8}" type="pres">
      <dgm:prSet presAssocID="{13CC7127-B8BD-4DD5-8BA1-4E9FB1E39DC3}" presName="horzSpace2" presStyleCnt="0"/>
      <dgm:spPr/>
    </dgm:pt>
    <dgm:pt modelId="{D90D8D37-7DF9-4CB4-B08E-69530910018B}" type="pres">
      <dgm:prSet presAssocID="{13CC7127-B8BD-4DD5-8BA1-4E9FB1E39DC3}" presName="tx2" presStyleLbl="revTx" presStyleIdx="7" presStyleCnt="8" custScaleX="110335" custScaleY="56626"/>
      <dgm:spPr/>
      <dgm:t>
        <a:bodyPr/>
        <a:lstStyle/>
        <a:p>
          <a:endParaRPr lang="ru-RU"/>
        </a:p>
      </dgm:t>
    </dgm:pt>
    <dgm:pt modelId="{EA3B9C9E-0D98-4918-B085-925E2A97B813}" type="pres">
      <dgm:prSet presAssocID="{13CC7127-B8BD-4DD5-8BA1-4E9FB1E39DC3}" presName="vert2" presStyleCnt="0"/>
      <dgm:spPr/>
    </dgm:pt>
    <dgm:pt modelId="{C4F34310-3E4A-4581-8A57-18D44EA7D539}" type="pres">
      <dgm:prSet presAssocID="{13CC7127-B8BD-4DD5-8BA1-4E9FB1E39DC3}" presName="thinLine2b" presStyleLbl="callout" presStyleIdx="3" presStyleCnt="4"/>
      <dgm:spPr/>
    </dgm:pt>
    <dgm:pt modelId="{CC31B295-1DF3-4561-A77A-03D411BF9994}" type="pres">
      <dgm:prSet presAssocID="{13CC7127-B8BD-4DD5-8BA1-4E9FB1E39DC3}" presName="vertSpace2b" presStyleCnt="0"/>
      <dgm:spPr/>
    </dgm:pt>
  </dgm:ptLst>
  <dgm:cxnLst>
    <dgm:cxn modelId="{6503FF89-C6AC-4229-A8FB-7715A4016092}" srcId="{5D951864-CFCC-49BF-B668-2A8AF16D7C9E}" destId="{13CC7127-B8BD-4DD5-8BA1-4E9FB1E39DC3}" srcOrd="0" destOrd="0" parTransId="{00DE34A0-7A4E-409E-8940-23BA2413880C}" sibTransId="{A3717851-035B-44D7-92FD-EF5022C08C46}"/>
    <dgm:cxn modelId="{5ADE93DF-29C9-489A-94CE-CA5FD7251C0B}" type="presOf" srcId="{7D406EE6-EC86-4104-92A6-2D0ADAB066D9}" destId="{F033D00D-CBF1-4301-A597-952B4C0A99BC}" srcOrd="0" destOrd="0" presId="urn:microsoft.com/office/officeart/2008/layout/LinedList"/>
    <dgm:cxn modelId="{0EDF2CB8-5E07-4718-B18B-837E4FA66F2E}" srcId="{7D406EE6-EC86-4104-92A6-2D0ADAB066D9}" destId="{5D951864-CFCC-49BF-B668-2A8AF16D7C9E}" srcOrd="3" destOrd="0" parTransId="{A0096150-BCA4-41C6-9E8F-71C11239B704}" sibTransId="{BD4F422A-8AF8-45F1-840A-C52BDFA43681}"/>
    <dgm:cxn modelId="{4BE25EF5-05D9-4373-9930-D22147D9024B}" srcId="{9CBF2F1E-4C1E-4986-A3DB-1B7C0EAC4869}" destId="{33C55821-665E-4FDE-A6D0-173F641480A0}" srcOrd="0" destOrd="0" parTransId="{7E872F8D-82F6-445D-A709-9496D6579376}" sibTransId="{6DD3D961-67F4-4518-B7E4-C57CB4FFC177}"/>
    <dgm:cxn modelId="{4C513ABD-1855-4B7A-928E-BC3BA45BD822}" srcId="{7D406EE6-EC86-4104-92A6-2D0ADAB066D9}" destId="{9CBF2F1E-4C1E-4986-A3DB-1B7C0EAC4869}" srcOrd="1" destOrd="0" parTransId="{DA250E2F-C04E-45BE-8774-87A2A269721E}" sibTransId="{26D080BA-6FA1-4D92-8857-4BE79758632B}"/>
    <dgm:cxn modelId="{30CF2924-B1A4-43FD-89A2-77869D55CFEC}" type="presOf" srcId="{DCB20301-6126-4A68-88A8-72653372E734}" destId="{A0D18C72-B9B2-4A2F-8AF9-982785F70BA6}" srcOrd="0" destOrd="0" presId="urn:microsoft.com/office/officeart/2008/layout/LinedList"/>
    <dgm:cxn modelId="{0149BEA9-AD1C-4674-892C-C5BFA5E5DEB9}" type="presOf" srcId="{37CAFCD7-71C2-42BA-A69B-50E98565D853}" destId="{EF60A83C-4011-4E03-A4A1-B1B28B0A32E9}" srcOrd="0" destOrd="0" presId="urn:microsoft.com/office/officeart/2008/layout/LinedList"/>
    <dgm:cxn modelId="{34C901CC-DB7B-4352-BF25-A950E3E3530C}" type="presOf" srcId="{33C55821-665E-4FDE-A6D0-173F641480A0}" destId="{3CC781B2-AEF3-42B9-B923-05288E532241}" srcOrd="0" destOrd="0" presId="urn:microsoft.com/office/officeart/2008/layout/LinedList"/>
    <dgm:cxn modelId="{B383FD77-09B4-4561-99D2-3A7DBAB83FC6}" type="presOf" srcId="{18FFEA31-EDAB-47B0-9652-F4D1F8D731EE}" destId="{576BACA1-B7D0-4840-B153-BEACA2831AA5}" srcOrd="0" destOrd="0" presId="urn:microsoft.com/office/officeart/2008/layout/LinedList"/>
    <dgm:cxn modelId="{E3EA2E6F-B02E-43F1-8703-B7F505937642}" type="presOf" srcId="{13CC7127-B8BD-4DD5-8BA1-4E9FB1E39DC3}" destId="{D90D8D37-7DF9-4CB4-B08E-69530910018B}" srcOrd="0" destOrd="0" presId="urn:microsoft.com/office/officeart/2008/layout/LinedList"/>
    <dgm:cxn modelId="{0250FD28-27FE-4CEA-8C6C-C871CBB0ACA9}" type="presOf" srcId="{F6AE443C-860E-4BD0-A3ED-A4B01146792E}" destId="{4BAB98D7-5037-49E8-AECA-4EB1BFEFCC15}" srcOrd="0" destOrd="0" presId="urn:microsoft.com/office/officeart/2008/layout/LinedList"/>
    <dgm:cxn modelId="{36590D06-8D29-4C0B-8D56-229A4B474E82}" srcId="{18FFEA31-EDAB-47B0-9652-F4D1F8D731EE}" destId="{37CAFCD7-71C2-42BA-A69B-50E98565D853}" srcOrd="0" destOrd="0" parTransId="{4F5F0E18-6C16-4BDC-BD18-A939E4642ACC}" sibTransId="{B3B51EC0-6F6E-4127-B824-5F2F622A9A3B}"/>
    <dgm:cxn modelId="{4872106F-435D-44BC-9253-289BD80399DD}" srcId="{7D406EE6-EC86-4104-92A6-2D0ADAB066D9}" destId="{DCB20301-6126-4A68-88A8-72653372E734}" srcOrd="0" destOrd="0" parTransId="{46C70E17-02D8-41D6-8BAB-1F3DCC1A7B1E}" sibTransId="{898BECCC-DCAE-40BD-8317-9B51904F9E4A}"/>
    <dgm:cxn modelId="{843C7B03-573B-4BB7-8F48-4B36B2970A16}" type="presOf" srcId="{5D951864-CFCC-49BF-B668-2A8AF16D7C9E}" destId="{A8B0CFD2-1729-46D2-8547-9F7193FAA3B3}" srcOrd="0" destOrd="0" presId="urn:microsoft.com/office/officeart/2008/layout/LinedList"/>
    <dgm:cxn modelId="{BE227F19-C356-4F9F-90E5-8B2E21B5B03B}" type="presOf" srcId="{9CBF2F1E-4C1E-4986-A3DB-1B7C0EAC4869}" destId="{F142C6FD-2A8A-4032-8A1C-E2C76D82EACF}" srcOrd="0" destOrd="0" presId="urn:microsoft.com/office/officeart/2008/layout/LinedList"/>
    <dgm:cxn modelId="{1FBC8D16-26D1-469C-81E8-0EFCFA47C3DC}" srcId="{7D406EE6-EC86-4104-92A6-2D0ADAB066D9}" destId="{18FFEA31-EDAB-47B0-9652-F4D1F8D731EE}" srcOrd="2" destOrd="0" parTransId="{5A257D6F-50D0-4A29-85B4-5F7F4500542A}" sibTransId="{08160E7D-8F94-465D-89A9-C3E4FEAE6678}"/>
    <dgm:cxn modelId="{6A22FEDE-3A99-4809-AC88-A5CA2E7148D9}" srcId="{DCB20301-6126-4A68-88A8-72653372E734}" destId="{F6AE443C-860E-4BD0-A3ED-A4B01146792E}" srcOrd="0" destOrd="0" parTransId="{A8909E41-2932-4C24-A751-C12991667A0E}" sibTransId="{8B8DC9AE-6061-466A-9D0B-AFD471775550}"/>
    <dgm:cxn modelId="{865CA7CD-D7F8-4A72-9A79-56A2221320FB}" type="presParOf" srcId="{F033D00D-CBF1-4301-A597-952B4C0A99BC}" destId="{7013DB8D-2AD1-40D7-A73C-9F80EC5D8893}" srcOrd="0" destOrd="0" presId="urn:microsoft.com/office/officeart/2008/layout/LinedList"/>
    <dgm:cxn modelId="{3A896334-1135-46E3-BDC6-3061D183A38A}" type="presParOf" srcId="{F033D00D-CBF1-4301-A597-952B4C0A99BC}" destId="{831897A3-AB63-4AC2-9A14-03B97E07D94D}" srcOrd="1" destOrd="0" presId="urn:microsoft.com/office/officeart/2008/layout/LinedList"/>
    <dgm:cxn modelId="{BB1728FB-CE57-41D1-9E57-DF4069BDCF36}" type="presParOf" srcId="{831897A3-AB63-4AC2-9A14-03B97E07D94D}" destId="{A0D18C72-B9B2-4A2F-8AF9-982785F70BA6}" srcOrd="0" destOrd="0" presId="urn:microsoft.com/office/officeart/2008/layout/LinedList"/>
    <dgm:cxn modelId="{6E2A0B3B-574D-49FF-BCE4-06AA8735F365}" type="presParOf" srcId="{831897A3-AB63-4AC2-9A14-03B97E07D94D}" destId="{550A7DDE-8854-470E-94EA-CEEFE43B94AF}" srcOrd="1" destOrd="0" presId="urn:microsoft.com/office/officeart/2008/layout/LinedList"/>
    <dgm:cxn modelId="{6CBCE74B-6552-47DF-8212-238F04F3F995}" type="presParOf" srcId="{550A7DDE-8854-470E-94EA-CEEFE43B94AF}" destId="{94FA6A4F-950F-4671-AC39-12DF742ECB82}" srcOrd="0" destOrd="0" presId="urn:microsoft.com/office/officeart/2008/layout/LinedList"/>
    <dgm:cxn modelId="{C45A2875-ED54-4F65-A9EA-CA0C7EBBF6DD}" type="presParOf" srcId="{550A7DDE-8854-470E-94EA-CEEFE43B94AF}" destId="{87B17E16-A7DA-451A-99BC-ACF6F379D4D9}" srcOrd="1" destOrd="0" presId="urn:microsoft.com/office/officeart/2008/layout/LinedList"/>
    <dgm:cxn modelId="{E7CC5F8F-0122-4A79-BFB8-0D838F7AA2B4}" type="presParOf" srcId="{87B17E16-A7DA-451A-99BC-ACF6F379D4D9}" destId="{C1480057-5ABE-4DF6-BB80-8A1F3611D9B1}" srcOrd="0" destOrd="0" presId="urn:microsoft.com/office/officeart/2008/layout/LinedList"/>
    <dgm:cxn modelId="{438E05F8-1875-4CBB-BC8E-30400ABB30C0}" type="presParOf" srcId="{87B17E16-A7DA-451A-99BC-ACF6F379D4D9}" destId="{4BAB98D7-5037-49E8-AECA-4EB1BFEFCC15}" srcOrd="1" destOrd="0" presId="urn:microsoft.com/office/officeart/2008/layout/LinedList"/>
    <dgm:cxn modelId="{DF785519-8CC9-4D21-8D35-AACAED1B896E}" type="presParOf" srcId="{87B17E16-A7DA-451A-99BC-ACF6F379D4D9}" destId="{13DE24FF-9D17-4F21-9D15-69EF9CF2D3C7}" srcOrd="2" destOrd="0" presId="urn:microsoft.com/office/officeart/2008/layout/LinedList"/>
    <dgm:cxn modelId="{41868542-51D4-4F38-9372-E400FAB6F905}" type="presParOf" srcId="{550A7DDE-8854-470E-94EA-CEEFE43B94AF}" destId="{C6B72F3D-DF54-4D30-8186-FEE2C7A31741}" srcOrd="2" destOrd="0" presId="urn:microsoft.com/office/officeart/2008/layout/LinedList"/>
    <dgm:cxn modelId="{1557A98F-7322-48E7-A740-49A0D619EAD3}" type="presParOf" srcId="{550A7DDE-8854-470E-94EA-CEEFE43B94AF}" destId="{38B19BCB-4BEB-4480-BFDB-49092D75F2B5}" srcOrd="3" destOrd="0" presId="urn:microsoft.com/office/officeart/2008/layout/LinedList"/>
    <dgm:cxn modelId="{B3FAA09C-22C6-4C22-9C8B-AADA9F9BE78E}" type="presParOf" srcId="{F033D00D-CBF1-4301-A597-952B4C0A99BC}" destId="{7648F458-DCDD-4366-B7D9-A0AF62C171AB}" srcOrd="2" destOrd="0" presId="urn:microsoft.com/office/officeart/2008/layout/LinedList"/>
    <dgm:cxn modelId="{198DAE40-2771-41EB-9F77-BC57B7765A0D}" type="presParOf" srcId="{F033D00D-CBF1-4301-A597-952B4C0A99BC}" destId="{122DD0C2-5CCC-423B-8501-C7B0F288A862}" srcOrd="3" destOrd="0" presId="urn:microsoft.com/office/officeart/2008/layout/LinedList"/>
    <dgm:cxn modelId="{1F2A2ECA-1530-4641-BA1F-F61FF639B232}" type="presParOf" srcId="{122DD0C2-5CCC-423B-8501-C7B0F288A862}" destId="{F142C6FD-2A8A-4032-8A1C-E2C76D82EACF}" srcOrd="0" destOrd="0" presId="urn:microsoft.com/office/officeart/2008/layout/LinedList"/>
    <dgm:cxn modelId="{0160D38B-F665-403D-891D-21B77A8D0A22}" type="presParOf" srcId="{122DD0C2-5CCC-423B-8501-C7B0F288A862}" destId="{16F23FA6-60EC-4690-ADC1-56E18C67C61B}" srcOrd="1" destOrd="0" presId="urn:microsoft.com/office/officeart/2008/layout/LinedList"/>
    <dgm:cxn modelId="{571577CB-85BF-4760-BD91-00D7F5CB8F9A}" type="presParOf" srcId="{16F23FA6-60EC-4690-ADC1-56E18C67C61B}" destId="{8F170F15-76B1-4F01-84B3-583B8D032CB1}" srcOrd="0" destOrd="0" presId="urn:microsoft.com/office/officeart/2008/layout/LinedList"/>
    <dgm:cxn modelId="{FF449096-6243-4D6E-A2D1-374AA25DB5A0}" type="presParOf" srcId="{16F23FA6-60EC-4690-ADC1-56E18C67C61B}" destId="{48A5FC48-28E8-4C32-A352-C926C1B20C4A}" srcOrd="1" destOrd="0" presId="urn:microsoft.com/office/officeart/2008/layout/LinedList"/>
    <dgm:cxn modelId="{ECCFAAAE-5F77-4633-BE26-0803FC0C9F94}" type="presParOf" srcId="{48A5FC48-28E8-4C32-A352-C926C1B20C4A}" destId="{F8187FA8-0385-4682-A5E9-50E8F4115031}" srcOrd="0" destOrd="0" presId="urn:microsoft.com/office/officeart/2008/layout/LinedList"/>
    <dgm:cxn modelId="{3D4F37BB-ED77-49D8-82C1-F04FC4D10783}" type="presParOf" srcId="{48A5FC48-28E8-4C32-A352-C926C1B20C4A}" destId="{3CC781B2-AEF3-42B9-B923-05288E532241}" srcOrd="1" destOrd="0" presId="urn:microsoft.com/office/officeart/2008/layout/LinedList"/>
    <dgm:cxn modelId="{3BE75836-4486-4B6A-8512-188E685394BE}" type="presParOf" srcId="{48A5FC48-28E8-4C32-A352-C926C1B20C4A}" destId="{CFCFFD6B-6157-4272-9E04-4240E30329C6}" srcOrd="2" destOrd="0" presId="urn:microsoft.com/office/officeart/2008/layout/LinedList"/>
    <dgm:cxn modelId="{6E7AE912-493F-4190-9B95-68FD160B3BE1}" type="presParOf" srcId="{16F23FA6-60EC-4690-ADC1-56E18C67C61B}" destId="{0405CD36-2A23-4773-BD53-6C69670A57F3}" srcOrd="2" destOrd="0" presId="urn:microsoft.com/office/officeart/2008/layout/LinedList"/>
    <dgm:cxn modelId="{A0E71004-22A9-4884-ABC4-142AD8902435}" type="presParOf" srcId="{16F23FA6-60EC-4690-ADC1-56E18C67C61B}" destId="{0203D377-6243-4A3C-820F-CDB26D055BF3}" srcOrd="3" destOrd="0" presId="urn:microsoft.com/office/officeart/2008/layout/LinedList"/>
    <dgm:cxn modelId="{9DFDA13D-17BF-4C90-B8F4-E48E5113BDCE}" type="presParOf" srcId="{F033D00D-CBF1-4301-A597-952B4C0A99BC}" destId="{14E8C349-0192-4560-982F-E2720B36C460}" srcOrd="4" destOrd="0" presId="urn:microsoft.com/office/officeart/2008/layout/LinedList"/>
    <dgm:cxn modelId="{18EC3CCF-2E48-435A-8C55-B26A62BE555C}" type="presParOf" srcId="{F033D00D-CBF1-4301-A597-952B4C0A99BC}" destId="{6FD651E5-FE75-405B-8C63-FC5BB3B23D66}" srcOrd="5" destOrd="0" presId="urn:microsoft.com/office/officeart/2008/layout/LinedList"/>
    <dgm:cxn modelId="{2E6F466A-7DDD-4D2C-BC07-57F46F4ACA22}" type="presParOf" srcId="{6FD651E5-FE75-405B-8C63-FC5BB3B23D66}" destId="{576BACA1-B7D0-4840-B153-BEACA2831AA5}" srcOrd="0" destOrd="0" presId="urn:microsoft.com/office/officeart/2008/layout/LinedList"/>
    <dgm:cxn modelId="{AD18CAF5-D802-493B-A07B-60AF2ABBD3AF}" type="presParOf" srcId="{6FD651E5-FE75-405B-8C63-FC5BB3B23D66}" destId="{8C497B8B-0DAB-4484-B1FA-A4F8194583B7}" srcOrd="1" destOrd="0" presId="urn:microsoft.com/office/officeart/2008/layout/LinedList"/>
    <dgm:cxn modelId="{9B54A5B4-9A82-4658-8F53-12043535763E}" type="presParOf" srcId="{8C497B8B-0DAB-4484-B1FA-A4F8194583B7}" destId="{008811F2-28F2-4F33-BD1D-ACF89B0F4D9A}" srcOrd="0" destOrd="0" presId="urn:microsoft.com/office/officeart/2008/layout/LinedList"/>
    <dgm:cxn modelId="{6DFEBDB2-E8EA-4454-AC00-E7994DF28098}" type="presParOf" srcId="{8C497B8B-0DAB-4484-B1FA-A4F8194583B7}" destId="{A24FAC10-D05F-43F0-A0B5-12D055DC8989}" srcOrd="1" destOrd="0" presId="urn:microsoft.com/office/officeart/2008/layout/LinedList"/>
    <dgm:cxn modelId="{6D4B0846-6D51-45E5-8671-426F4A6EEFDD}" type="presParOf" srcId="{A24FAC10-D05F-43F0-A0B5-12D055DC8989}" destId="{4374904B-E574-480B-B89D-4B05F7428B94}" srcOrd="0" destOrd="0" presId="urn:microsoft.com/office/officeart/2008/layout/LinedList"/>
    <dgm:cxn modelId="{7D136DB5-8364-400C-93AD-ABB15C4A21B2}" type="presParOf" srcId="{A24FAC10-D05F-43F0-A0B5-12D055DC8989}" destId="{EF60A83C-4011-4E03-A4A1-B1B28B0A32E9}" srcOrd="1" destOrd="0" presId="urn:microsoft.com/office/officeart/2008/layout/LinedList"/>
    <dgm:cxn modelId="{7562FD45-99B6-4D49-91CC-17837F3940C1}" type="presParOf" srcId="{A24FAC10-D05F-43F0-A0B5-12D055DC8989}" destId="{E683575D-DC51-4550-88FD-BAD222D16AE0}" srcOrd="2" destOrd="0" presId="urn:microsoft.com/office/officeart/2008/layout/LinedList"/>
    <dgm:cxn modelId="{C3529E64-0543-4B51-B425-33EB773E7E79}" type="presParOf" srcId="{8C497B8B-0DAB-4484-B1FA-A4F8194583B7}" destId="{E40E03E5-C44A-4401-ACBB-D8427609B5FD}" srcOrd="2" destOrd="0" presId="urn:microsoft.com/office/officeart/2008/layout/LinedList"/>
    <dgm:cxn modelId="{6E4C148A-6B73-4DE5-A6B0-F8BADFA8FC00}" type="presParOf" srcId="{8C497B8B-0DAB-4484-B1FA-A4F8194583B7}" destId="{B5AB6AA8-AB60-439A-8ABB-395AFFA1CB43}" srcOrd="3" destOrd="0" presId="urn:microsoft.com/office/officeart/2008/layout/LinedList"/>
    <dgm:cxn modelId="{ABFEB001-3B17-4CCE-B180-60B134055F87}" type="presParOf" srcId="{F033D00D-CBF1-4301-A597-952B4C0A99BC}" destId="{8916B5E5-51F1-4C6A-86D5-4B0AC07F86F8}" srcOrd="6" destOrd="0" presId="urn:microsoft.com/office/officeart/2008/layout/LinedList"/>
    <dgm:cxn modelId="{B77391C9-A906-4384-920D-63A88F96542E}" type="presParOf" srcId="{F033D00D-CBF1-4301-A597-952B4C0A99BC}" destId="{977791A1-7514-4DE3-9489-52A2E242BC4F}" srcOrd="7" destOrd="0" presId="urn:microsoft.com/office/officeart/2008/layout/LinedList"/>
    <dgm:cxn modelId="{71D01487-19A1-4780-8B99-C08D0AA84CF2}" type="presParOf" srcId="{977791A1-7514-4DE3-9489-52A2E242BC4F}" destId="{A8B0CFD2-1729-46D2-8547-9F7193FAA3B3}" srcOrd="0" destOrd="0" presId="urn:microsoft.com/office/officeart/2008/layout/LinedList"/>
    <dgm:cxn modelId="{DC388F50-9741-4F9F-8BFC-810CE6494095}" type="presParOf" srcId="{977791A1-7514-4DE3-9489-52A2E242BC4F}" destId="{5579D2FF-AE70-499B-A841-4F4D8B8EBE41}" srcOrd="1" destOrd="0" presId="urn:microsoft.com/office/officeart/2008/layout/LinedList"/>
    <dgm:cxn modelId="{5E5F1882-2A59-4BB0-B4EC-864BA5C1FBCD}" type="presParOf" srcId="{5579D2FF-AE70-499B-A841-4F4D8B8EBE41}" destId="{AE75DFBF-2790-4D08-8005-86FBAEF0E659}" srcOrd="0" destOrd="0" presId="urn:microsoft.com/office/officeart/2008/layout/LinedList"/>
    <dgm:cxn modelId="{4E839A67-916A-48F7-A3C0-94EF1DC3FE86}" type="presParOf" srcId="{5579D2FF-AE70-499B-A841-4F4D8B8EBE41}" destId="{E9799E01-A7DD-4247-B805-DB54D0526B2A}" srcOrd="1" destOrd="0" presId="urn:microsoft.com/office/officeart/2008/layout/LinedList"/>
    <dgm:cxn modelId="{BFD8B4DD-D1F6-4F8E-918E-2B89ECCFAB24}" type="presParOf" srcId="{E9799E01-A7DD-4247-B805-DB54D0526B2A}" destId="{45BD4A8B-4C21-45F2-ACC4-E4F749C959F8}" srcOrd="0" destOrd="0" presId="urn:microsoft.com/office/officeart/2008/layout/LinedList"/>
    <dgm:cxn modelId="{EDB397F2-9B71-477B-BCD7-FBD473B294D8}" type="presParOf" srcId="{E9799E01-A7DD-4247-B805-DB54D0526B2A}" destId="{D90D8D37-7DF9-4CB4-B08E-69530910018B}" srcOrd="1" destOrd="0" presId="urn:microsoft.com/office/officeart/2008/layout/LinedList"/>
    <dgm:cxn modelId="{99A277C6-EDF9-4B73-A12F-E040B4F4C750}" type="presParOf" srcId="{E9799E01-A7DD-4247-B805-DB54D0526B2A}" destId="{EA3B9C9E-0D98-4918-B085-925E2A97B813}" srcOrd="2" destOrd="0" presId="urn:microsoft.com/office/officeart/2008/layout/LinedList"/>
    <dgm:cxn modelId="{E5B77E07-B80F-4C14-ABC7-66B63DD85DB4}" type="presParOf" srcId="{5579D2FF-AE70-499B-A841-4F4D8B8EBE41}" destId="{C4F34310-3E4A-4581-8A57-18D44EA7D539}" srcOrd="2" destOrd="0" presId="urn:microsoft.com/office/officeart/2008/layout/LinedList"/>
    <dgm:cxn modelId="{EA512C19-C2B0-41A9-97AD-57C643EDEE4B}" type="presParOf" srcId="{5579D2FF-AE70-499B-A841-4F4D8B8EBE41}" destId="{CC31B295-1DF3-4561-A77A-03D411BF999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0A9C7-5030-4329-B1B1-2E1C6BD8FAD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AE6A8EE-AD9A-499A-8DCC-503B559E971B}">
      <dgm:prSet phldrT="[Текст]"/>
      <dgm:spPr/>
      <dgm:t>
        <a:bodyPr/>
        <a:lstStyle/>
        <a:p>
          <a:r>
            <a:rPr lang="ru-RU" i="1" dirty="0" smtClean="0"/>
            <a:t>Критерии, оценивающие данные, размещенные в открытой базе</a:t>
          </a:r>
          <a:r>
            <a:rPr lang="ru-RU" dirty="0" smtClean="0"/>
            <a:t>:</a:t>
          </a:r>
          <a:endParaRPr lang="ru-RU" dirty="0"/>
        </a:p>
      </dgm:t>
    </dgm:pt>
    <dgm:pt modelId="{BE90EFA5-C6B5-40C9-ADBC-D9C7288C329D}" type="parTrans" cxnId="{B00B5CE7-E839-445B-90E0-9B08C1E79D62}">
      <dgm:prSet/>
      <dgm:spPr/>
      <dgm:t>
        <a:bodyPr/>
        <a:lstStyle/>
        <a:p>
          <a:endParaRPr lang="ru-RU"/>
        </a:p>
      </dgm:t>
    </dgm:pt>
    <dgm:pt modelId="{E04E45D7-507C-47A8-8BC2-CF68BB3A8AB7}" type="sibTrans" cxnId="{B00B5CE7-E839-445B-90E0-9B08C1E79D62}">
      <dgm:prSet/>
      <dgm:spPr/>
      <dgm:t>
        <a:bodyPr/>
        <a:lstStyle/>
        <a:p>
          <a:endParaRPr lang="ru-RU"/>
        </a:p>
      </dgm:t>
    </dgm:pt>
    <dgm:pt modelId="{2050E3C3-7D38-4207-B5CB-452BD7F771E9}">
      <dgm:prSet phldrT="[Текст]"/>
      <dgm:spPr/>
      <dgm:t>
        <a:bodyPr/>
        <a:lstStyle/>
        <a:p>
          <a:r>
            <a:rPr lang="ru-RU" dirty="0" smtClean="0"/>
            <a:t>Актуальность данных</a:t>
          </a:r>
          <a:endParaRPr lang="ru-RU" dirty="0"/>
        </a:p>
      </dgm:t>
    </dgm:pt>
    <dgm:pt modelId="{7EE458D7-5829-434F-9303-955D576F8F59}" type="parTrans" cxnId="{EAFFA92E-C17B-4CC0-BC78-7E49259AA2E4}">
      <dgm:prSet/>
      <dgm:spPr/>
      <dgm:t>
        <a:bodyPr/>
        <a:lstStyle/>
        <a:p>
          <a:endParaRPr lang="ru-RU"/>
        </a:p>
      </dgm:t>
    </dgm:pt>
    <dgm:pt modelId="{EB4CCB21-2039-4876-BC67-3BB934CD6E59}" type="sibTrans" cxnId="{EAFFA92E-C17B-4CC0-BC78-7E49259AA2E4}">
      <dgm:prSet/>
      <dgm:spPr/>
      <dgm:t>
        <a:bodyPr/>
        <a:lstStyle/>
        <a:p>
          <a:endParaRPr lang="ru-RU"/>
        </a:p>
      </dgm:t>
    </dgm:pt>
    <dgm:pt modelId="{489A2FC5-767E-45FB-9E54-5F38E8652DB2}">
      <dgm:prSet/>
      <dgm:spPr/>
      <dgm:t>
        <a:bodyPr/>
        <a:lstStyle/>
        <a:p>
          <a:r>
            <a:rPr lang="ru-RU" dirty="0" smtClean="0"/>
            <a:t>Объективность</a:t>
          </a:r>
          <a:endParaRPr lang="ru-RU" dirty="0"/>
        </a:p>
      </dgm:t>
    </dgm:pt>
    <dgm:pt modelId="{C696A88D-0976-4E67-86FD-E9163DFB0FBD}" type="parTrans" cxnId="{7893509B-3EE3-47C2-B7A3-774BCC384477}">
      <dgm:prSet/>
      <dgm:spPr/>
      <dgm:t>
        <a:bodyPr/>
        <a:lstStyle/>
        <a:p>
          <a:endParaRPr lang="ru-RU"/>
        </a:p>
      </dgm:t>
    </dgm:pt>
    <dgm:pt modelId="{10C425F4-BD91-44B3-BDC9-5D8293058B51}" type="sibTrans" cxnId="{7893509B-3EE3-47C2-B7A3-774BCC384477}">
      <dgm:prSet/>
      <dgm:spPr/>
      <dgm:t>
        <a:bodyPr/>
        <a:lstStyle/>
        <a:p>
          <a:endParaRPr lang="ru-RU"/>
        </a:p>
      </dgm:t>
    </dgm:pt>
    <dgm:pt modelId="{6D988FB2-A5F2-4BEF-BAAD-ADF51E539E63}">
      <dgm:prSet/>
      <dgm:spPr/>
      <dgm:t>
        <a:bodyPr/>
        <a:lstStyle/>
        <a:p>
          <a:r>
            <a:rPr lang="ru-RU" dirty="0" smtClean="0"/>
            <a:t>Направленность данных в открытой базе (</a:t>
          </a:r>
          <a:r>
            <a:rPr lang="ru-RU" dirty="0" err="1" smtClean="0"/>
            <a:t>однонаправленность</a:t>
          </a:r>
          <a:r>
            <a:rPr lang="ru-RU" dirty="0" smtClean="0"/>
            <a:t>, либо разнонаправленность)</a:t>
          </a:r>
          <a:endParaRPr lang="ru-RU" dirty="0"/>
        </a:p>
      </dgm:t>
    </dgm:pt>
    <dgm:pt modelId="{F51B911D-8005-4063-819B-714708D47ACD}" type="parTrans" cxnId="{894C618B-44C7-400B-94C0-060F46227918}">
      <dgm:prSet/>
      <dgm:spPr/>
      <dgm:t>
        <a:bodyPr/>
        <a:lstStyle/>
        <a:p>
          <a:endParaRPr lang="ru-RU"/>
        </a:p>
      </dgm:t>
    </dgm:pt>
    <dgm:pt modelId="{A7A388C3-74A5-4ECC-97A9-DDC51BD09F48}" type="sibTrans" cxnId="{894C618B-44C7-400B-94C0-060F46227918}">
      <dgm:prSet/>
      <dgm:spPr/>
      <dgm:t>
        <a:bodyPr/>
        <a:lstStyle/>
        <a:p>
          <a:endParaRPr lang="ru-RU"/>
        </a:p>
      </dgm:t>
    </dgm:pt>
    <dgm:pt modelId="{25047D61-0648-4DAF-A865-7A533EDEADB6}">
      <dgm:prSet/>
      <dgm:spPr/>
      <dgm:t>
        <a:bodyPr/>
        <a:lstStyle/>
        <a:p>
          <a:r>
            <a:rPr lang="ru-RU" dirty="0" smtClean="0"/>
            <a:t>Удобная форма представления информации в открытой базе</a:t>
          </a:r>
          <a:endParaRPr lang="ru-RU" dirty="0"/>
        </a:p>
      </dgm:t>
    </dgm:pt>
    <dgm:pt modelId="{274BF9AB-A929-4631-8D1C-8DB802C68806}" type="parTrans" cxnId="{E2F35BD2-A09D-486E-941E-65B14836F88D}">
      <dgm:prSet/>
      <dgm:spPr/>
      <dgm:t>
        <a:bodyPr/>
        <a:lstStyle/>
        <a:p>
          <a:endParaRPr lang="ru-RU"/>
        </a:p>
      </dgm:t>
    </dgm:pt>
    <dgm:pt modelId="{94C5F477-FF1F-4D3D-84ED-F71FF6150BE5}" type="sibTrans" cxnId="{E2F35BD2-A09D-486E-941E-65B14836F88D}">
      <dgm:prSet/>
      <dgm:spPr/>
      <dgm:t>
        <a:bodyPr/>
        <a:lstStyle/>
        <a:p>
          <a:endParaRPr lang="ru-RU"/>
        </a:p>
      </dgm:t>
    </dgm:pt>
    <dgm:pt modelId="{C02A0438-B56F-40C8-B9E8-6FBC0CFE26D2}">
      <dgm:prSet/>
      <dgm:spPr/>
      <dgm:t>
        <a:bodyPr/>
        <a:lstStyle/>
        <a:p>
          <a:r>
            <a:rPr lang="ru-RU" dirty="0" smtClean="0"/>
            <a:t>Масштабность представленных сведений</a:t>
          </a:r>
          <a:endParaRPr lang="ru-RU" dirty="0"/>
        </a:p>
      </dgm:t>
    </dgm:pt>
    <dgm:pt modelId="{5991BD3B-DC28-4701-961D-489B9032ABB0}" type="parTrans" cxnId="{B2EADB2D-FC83-4CBB-A71E-0B751FA8DE7C}">
      <dgm:prSet/>
      <dgm:spPr/>
      <dgm:t>
        <a:bodyPr/>
        <a:lstStyle/>
        <a:p>
          <a:endParaRPr lang="ru-RU"/>
        </a:p>
      </dgm:t>
    </dgm:pt>
    <dgm:pt modelId="{C6F5CE94-00B1-4218-8E9C-F9630FCF74CD}" type="sibTrans" cxnId="{B2EADB2D-FC83-4CBB-A71E-0B751FA8DE7C}">
      <dgm:prSet/>
      <dgm:spPr/>
      <dgm:t>
        <a:bodyPr/>
        <a:lstStyle/>
        <a:p>
          <a:endParaRPr lang="ru-RU"/>
        </a:p>
      </dgm:t>
    </dgm:pt>
    <dgm:pt modelId="{508CF0FA-582E-42AB-9D8A-323E85C991C1}">
      <dgm:prSet/>
      <dgm:spPr/>
      <dgm:t>
        <a:bodyPr/>
        <a:lstStyle/>
        <a:p>
          <a:r>
            <a:rPr lang="ru-RU" dirty="0" smtClean="0"/>
            <a:t>Согласованность сведений в открытой базе</a:t>
          </a:r>
          <a:endParaRPr lang="ru-RU" dirty="0"/>
        </a:p>
      </dgm:t>
    </dgm:pt>
    <dgm:pt modelId="{F8C4C565-9D47-4002-96AD-BBCC2B6634E7}" type="parTrans" cxnId="{94567B7B-88C9-4C6E-86FA-ADA8D2EB9667}">
      <dgm:prSet/>
      <dgm:spPr/>
      <dgm:t>
        <a:bodyPr/>
        <a:lstStyle/>
        <a:p>
          <a:endParaRPr lang="ru-RU"/>
        </a:p>
      </dgm:t>
    </dgm:pt>
    <dgm:pt modelId="{949C5DA3-B12E-4594-B949-643D33151F99}" type="sibTrans" cxnId="{94567B7B-88C9-4C6E-86FA-ADA8D2EB9667}">
      <dgm:prSet/>
      <dgm:spPr/>
      <dgm:t>
        <a:bodyPr/>
        <a:lstStyle/>
        <a:p>
          <a:endParaRPr lang="ru-RU"/>
        </a:p>
      </dgm:t>
    </dgm:pt>
    <dgm:pt modelId="{66E8D25E-DE4B-4E63-AEA1-D43A8FBA779C}">
      <dgm:prSet phldrT="[Текст]"/>
      <dgm:spPr/>
      <dgm:t>
        <a:bodyPr/>
        <a:lstStyle/>
        <a:p>
          <a:r>
            <a:rPr lang="ru-RU" dirty="0" smtClean="0"/>
            <a:t>Информативность данных</a:t>
          </a:r>
          <a:endParaRPr lang="ru-RU" dirty="0"/>
        </a:p>
      </dgm:t>
    </dgm:pt>
    <dgm:pt modelId="{AA3FE895-2200-4FA3-93B3-EF1BEA19FC01}" type="parTrans" cxnId="{97BDCBBC-821F-47B0-9C0F-CA57D9527B03}">
      <dgm:prSet/>
      <dgm:spPr/>
      <dgm:t>
        <a:bodyPr/>
        <a:lstStyle/>
        <a:p>
          <a:endParaRPr lang="ru-RU"/>
        </a:p>
      </dgm:t>
    </dgm:pt>
    <dgm:pt modelId="{B8636B55-B07D-45E3-B693-75AD142A3FDA}" type="sibTrans" cxnId="{97BDCBBC-821F-47B0-9C0F-CA57D9527B03}">
      <dgm:prSet/>
      <dgm:spPr/>
      <dgm:t>
        <a:bodyPr/>
        <a:lstStyle/>
        <a:p>
          <a:endParaRPr lang="ru-RU"/>
        </a:p>
      </dgm:t>
    </dgm:pt>
    <dgm:pt modelId="{F0EA1B6F-A02A-4017-8A2C-1EB06821C5C6}">
      <dgm:prSet phldrT="[Текст]"/>
      <dgm:spPr/>
      <dgm:t>
        <a:bodyPr/>
        <a:lstStyle/>
        <a:p>
          <a:r>
            <a:rPr lang="ru-RU" dirty="0" smtClean="0"/>
            <a:t>Достоверность</a:t>
          </a:r>
          <a:endParaRPr lang="ru-RU" dirty="0"/>
        </a:p>
      </dgm:t>
    </dgm:pt>
    <dgm:pt modelId="{774AE754-5F40-4B5C-B2AE-0579E2142668}" type="parTrans" cxnId="{92F89632-9E2E-42F2-BC2C-48F6ACE3BD6A}">
      <dgm:prSet/>
      <dgm:spPr/>
      <dgm:t>
        <a:bodyPr/>
        <a:lstStyle/>
        <a:p>
          <a:endParaRPr lang="ru-RU"/>
        </a:p>
      </dgm:t>
    </dgm:pt>
    <dgm:pt modelId="{F99B8EAD-342E-4095-AB0F-6DAB93FF7CFB}" type="sibTrans" cxnId="{92F89632-9E2E-42F2-BC2C-48F6ACE3BD6A}">
      <dgm:prSet/>
      <dgm:spPr/>
      <dgm:t>
        <a:bodyPr/>
        <a:lstStyle/>
        <a:p>
          <a:endParaRPr lang="ru-RU"/>
        </a:p>
      </dgm:t>
    </dgm:pt>
    <dgm:pt modelId="{B47C545F-BA85-4E0E-BB7A-FDC94346D851}">
      <dgm:prSet phldrT="[Текст]"/>
      <dgm:spPr/>
      <dgm:t>
        <a:bodyPr/>
        <a:lstStyle/>
        <a:p>
          <a:r>
            <a:rPr lang="ru-RU" dirty="0" smtClean="0"/>
            <a:t>Надежность</a:t>
          </a:r>
          <a:endParaRPr lang="ru-RU" dirty="0"/>
        </a:p>
      </dgm:t>
    </dgm:pt>
    <dgm:pt modelId="{FDF39EDD-CA17-4D78-824A-1CC040203B32}" type="parTrans" cxnId="{9980842C-9059-421D-9E4E-EB20378EF7CF}">
      <dgm:prSet/>
      <dgm:spPr/>
      <dgm:t>
        <a:bodyPr/>
        <a:lstStyle/>
        <a:p>
          <a:endParaRPr lang="ru-RU"/>
        </a:p>
      </dgm:t>
    </dgm:pt>
    <dgm:pt modelId="{CBC52C69-E6A7-44F0-9C9A-1C0C4E72258A}" type="sibTrans" cxnId="{9980842C-9059-421D-9E4E-EB20378EF7CF}">
      <dgm:prSet/>
      <dgm:spPr/>
      <dgm:t>
        <a:bodyPr/>
        <a:lstStyle/>
        <a:p>
          <a:endParaRPr lang="ru-RU"/>
        </a:p>
      </dgm:t>
    </dgm:pt>
    <dgm:pt modelId="{C82F82C3-F7BB-44D2-90BD-78F90F638462}">
      <dgm:prSet phldrT="[Текст]"/>
      <dgm:spPr/>
      <dgm:t>
        <a:bodyPr/>
        <a:lstStyle/>
        <a:p>
          <a:r>
            <a:rPr lang="ru-RU" dirty="0" err="1" smtClean="0"/>
            <a:t>Валидность</a:t>
          </a:r>
          <a:r>
            <a:rPr lang="ru-RU" dirty="0" smtClean="0"/>
            <a:t> </a:t>
          </a:r>
          <a:endParaRPr lang="ru-RU" dirty="0"/>
        </a:p>
      </dgm:t>
    </dgm:pt>
    <dgm:pt modelId="{856C786B-9426-43E5-933E-4D482BD4D388}" type="parTrans" cxnId="{45563995-6E60-486B-9A1D-2D5248A8FE17}">
      <dgm:prSet/>
      <dgm:spPr/>
      <dgm:t>
        <a:bodyPr/>
        <a:lstStyle/>
        <a:p>
          <a:endParaRPr lang="ru-RU"/>
        </a:p>
      </dgm:t>
    </dgm:pt>
    <dgm:pt modelId="{E9B86F47-5F53-4CAA-96DA-6AB7BB191ABC}" type="sibTrans" cxnId="{45563995-6E60-486B-9A1D-2D5248A8FE17}">
      <dgm:prSet/>
      <dgm:spPr/>
      <dgm:t>
        <a:bodyPr/>
        <a:lstStyle/>
        <a:p>
          <a:endParaRPr lang="ru-RU"/>
        </a:p>
      </dgm:t>
    </dgm:pt>
    <dgm:pt modelId="{F2ADFC7B-AE01-47D1-970D-7E56096C0554}">
      <dgm:prSet/>
      <dgm:spPr/>
      <dgm:t>
        <a:bodyPr/>
        <a:lstStyle/>
        <a:p>
          <a:r>
            <a:rPr lang="ru-RU" dirty="0" smtClean="0"/>
            <a:t>Достаточность</a:t>
          </a:r>
          <a:endParaRPr lang="ru-RU" dirty="0"/>
        </a:p>
      </dgm:t>
    </dgm:pt>
    <dgm:pt modelId="{6562EC6E-6972-4CE5-946C-E4DC9FA7B9F6}" type="parTrans" cxnId="{49E16A88-AF70-4ADE-8C52-D76FFD1BDBC2}">
      <dgm:prSet/>
      <dgm:spPr/>
      <dgm:t>
        <a:bodyPr/>
        <a:lstStyle/>
        <a:p>
          <a:endParaRPr lang="ru-RU"/>
        </a:p>
      </dgm:t>
    </dgm:pt>
    <dgm:pt modelId="{7005CF7B-246E-4610-BCE1-830FC3390DF7}" type="sibTrans" cxnId="{49E16A88-AF70-4ADE-8C52-D76FFD1BDBC2}">
      <dgm:prSet/>
      <dgm:spPr/>
      <dgm:t>
        <a:bodyPr/>
        <a:lstStyle/>
        <a:p>
          <a:endParaRPr lang="ru-RU"/>
        </a:p>
      </dgm:t>
    </dgm:pt>
    <dgm:pt modelId="{307593AA-2D95-4F63-91F7-AF8752EED1E5}">
      <dgm:prSet/>
      <dgm:spPr/>
      <dgm:t>
        <a:bodyPr/>
        <a:lstStyle/>
        <a:p>
          <a:r>
            <a:rPr lang="ru-RU" i="1" smtClean="0"/>
            <a:t>Критерии, оценивающие сами базы открытых данных</a:t>
          </a:r>
          <a:r>
            <a:rPr lang="ru-RU" smtClean="0"/>
            <a:t>:</a:t>
          </a:r>
          <a:endParaRPr lang="ru-RU" dirty="0"/>
        </a:p>
      </dgm:t>
    </dgm:pt>
    <dgm:pt modelId="{A4CB275E-56E9-400B-A2E7-B3C489044A05}" type="parTrans" cxnId="{34B8B364-215B-42DB-8BCF-181BBD03ED5B}">
      <dgm:prSet/>
      <dgm:spPr/>
      <dgm:t>
        <a:bodyPr/>
        <a:lstStyle/>
        <a:p>
          <a:endParaRPr lang="ru-RU"/>
        </a:p>
      </dgm:t>
    </dgm:pt>
    <dgm:pt modelId="{77BD9956-94C3-42AE-9E5D-5A935C6C8B63}" type="sibTrans" cxnId="{34B8B364-215B-42DB-8BCF-181BBD03ED5B}">
      <dgm:prSet/>
      <dgm:spPr/>
      <dgm:t>
        <a:bodyPr/>
        <a:lstStyle/>
        <a:p>
          <a:endParaRPr lang="ru-RU"/>
        </a:p>
      </dgm:t>
    </dgm:pt>
    <dgm:pt modelId="{A5E4CEAA-12D2-472A-A7B7-852E30E49942}">
      <dgm:prSet/>
      <dgm:spPr/>
      <dgm:t>
        <a:bodyPr/>
        <a:lstStyle/>
        <a:p>
          <a:r>
            <a:rPr lang="ru-RU" dirty="0" smtClean="0"/>
            <a:t>Полнота сведений, представленных в открытой базе</a:t>
          </a:r>
          <a:endParaRPr lang="ru-RU" dirty="0"/>
        </a:p>
      </dgm:t>
    </dgm:pt>
    <dgm:pt modelId="{46324F24-3D89-42BF-970F-9DD91CC141FF}" type="parTrans" cxnId="{0B05A71E-887C-4759-B6A8-E60ED1824DB0}">
      <dgm:prSet/>
      <dgm:spPr/>
      <dgm:t>
        <a:bodyPr/>
        <a:lstStyle/>
        <a:p>
          <a:endParaRPr lang="ru-RU"/>
        </a:p>
      </dgm:t>
    </dgm:pt>
    <dgm:pt modelId="{96950E07-4DB5-4A4D-80AE-AB20294ED8BB}" type="sibTrans" cxnId="{0B05A71E-887C-4759-B6A8-E60ED1824DB0}">
      <dgm:prSet/>
      <dgm:spPr/>
      <dgm:t>
        <a:bodyPr/>
        <a:lstStyle/>
        <a:p>
          <a:endParaRPr lang="ru-RU"/>
        </a:p>
      </dgm:t>
    </dgm:pt>
    <dgm:pt modelId="{2E8E934C-E03F-4EEB-B278-3F06432944F1}">
      <dgm:prSet/>
      <dgm:spPr/>
      <dgm:t>
        <a:bodyPr/>
        <a:lstStyle/>
        <a:p>
          <a:r>
            <a:rPr lang="ru-RU" dirty="0" smtClean="0"/>
            <a:t>Первичность данных, размещенных в базе</a:t>
          </a:r>
          <a:endParaRPr lang="ru-RU" dirty="0"/>
        </a:p>
      </dgm:t>
    </dgm:pt>
    <dgm:pt modelId="{B14FB8B1-852B-4BDC-9E4D-FD0A6230CA73}" type="parTrans" cxnId="{B033EBDD-5EC2-433D-BF5F-FA3B4C9BAFE9}">
      <dgm:prSet/>
      <dgm:spPr/>
      <dgm:t>
        <a:bodyPr/>
        <a:lstStyle/>
        <a:p>
          <a:endParaRPr lang="ru-RU"/>
        </a:p>
      </dgm:t>
    </dgm:pt>
    <dgm:pt modelId="{DAE8F9B7-7843-4D2C-BA72-485EB3F0F62B}" type="sibTrans" cxnId="{B033EBDD-5EC2-433D-BF5F-FA3B4C9BAFE9}">
      <dgm:prSet/>
      <dgm:spPr/>
      <dgm:t>
        <a:bodyPr/>
        <a:lstStyle/>
        <a:p>
          <a:endParaRPr lang="ru-RU"/>
        </a:p>
      </dgm:t>
    </dgm:pt>
    <dgm:pt modelId="{8799D7E0-1650-4D43-92D0-598B3A8634FD}">
      <dgm:prSet/>
      <dgm:spPr/>
      <dgm:t>
        <a:bodyPr/>
        <a:lstStyle/>
        <a:p>
          <a:r>
            <a:rPr lang="ru-RU" dirty="0" smtClean="0"/>
            <a:t>Ценность данных в базе </a:t>
          </a:r>
          <a:endParaRPr lang="ru-RU" dirty="0"/>
        </a:p>
      </dgm:t>
    </dgm:pt>
    <dgm:pt modelId="{9C1F8130-408E-4A44-91BE-391152184A03}" type="parTrans" cxnId="{BE7D35CB-5D79-4C2D-91FC-2B317B3C15EF}">
      <dgm:prSet/>
      <dgm:spPr/>
      <dgm:t>
        <a:bodyPr/>
        <a:lstStyle/>
        <a:p>
          <a:endParaRPr lang="ru-RU"/>
        </a:p>
      </dgm:t>
    </dgm:pt>
    <dgm:pt modelId="{91668247-0EB3-4C40-8C5F-2664CC9B4E42}" type="sibTrans" cxnId="{BE7D35CB-5D79-4C2D-91FC-2B317B3C15EF}">
      <dgm:prSet/>
      <dgm:spPr/>
      <dgm:t>
        <a:bodyPr/>
        <a:lstStyle/>
        <a:p>
          <a:endParaRPr lang="ru-RU"/>
        </a:p>
      </dgm:t>
    </dgm:pt>
    <dgm:pt modelId="{AD787992-B3CC-4F24-8CF3-CA39625FA454}">
      <dgm:prSet/>
      <dgm:spPr/>
      <dgm:t>
        <a:bodyPr/>
        <a:lstStyle/>
        <a:p>
          <a:r>
            <a:rPr lang="ru-RU" dirty="0" smtClean="0"/>
            <a:t>Наличие защиты информации в базе от постороннего вмешательства</a:t>
          </a:r>
          <a:endParaRPr lang="ru-RU" dirty="0"/>
        </a:p>
      </dgm:t>
    </dgm:pt>
    <dgm:pt modelId="{98A31A9F-F32D-4A08-8053-3F53595D257F}" type="parTrans" cxnId="{16E3695D-9D09-4740-839C-FA834E449A28}">
      <dgm:prSet/>
      <dgm:spPr/>
      <dgm:t>
        <a:bodyPr/>
        <a:lstStyle/>
        <a:p>
          <a:endParaRPr lang="ru-RU"/>
        </a:p>
      </dgm:t>
    </dgm:pt>
    <dgm:pt modelId="{33D94EBD-EAEE-44CC-81CB-1A7ABE969562}" type="sibTrans" cxnId="{16E3695D-9D09-4740-839C-FA834E449A28}">
      <dgm:prSet/>
      <dgm:spPr/>
      <dgm:t>
        <a:bodyPr/>
        <a:lstStyle/>
        <a:p>
          <a:endParaRPr lang="ru-RU"/>
        </a:p>
      </dgm:t>
    </dgm:pt>
    <dgm:pt modelId="{EF28E002-53C4-45C6-AD70-FB239841EA42}">
      <dgm:prSet/>
      <dgm:spPr/>
      <dgm:t>
        <a:bodyPr/>
        <a:lstStyle/>
        <a:p>
          <a:r>
            <a:rPr lang="ru-RU" dirty="0" smtClean="0"/>
            <a:t>Возможность сопоставления идентичной информации</a:t>
          </a:r>
          <a:endParaRPr lang="ru-RU" dirty="0"/>
        </a:p>
      </dgm:t>
    </dgm:pt>
    <dgm:pt modelId="{1E4AA9A0-71F6-4A66-88E2-F15A9D8DBAEB}" type="parTrans" cxnId="{8234B50C-2B67-409C-ADB4-289CF3C3AA90}">
      <dgm:prSet/>
      <dgm:spPr/>
      <dgm:t>
        <a:bodyPr/>
        <a:lstStyle/>
        <a:p>
          <a:endParaRPr lang="ru-RU"/>
        </a:p>
      </dgm:t>
    </dgm:pt>
    <dgm:pt modelId="{C0031B2E-D1D1-4EC3-8D9D-89EB896E8C1B}" type="sibTrans" cxnId="{8234B50C-2B67-409C-ADB4-289CF3C3AA90}">
      <dgm:prSet/>
      <dgm:spPr/>
      <dgm:t>
        <a:bodyPr/>
        <a:lstStyle/>
        <a:p>
          <a:endParaRPr lang="ru-RU"/>
        </a:p>
      </dgm:t>
    </dgm:pt>
    <dgm:pt modelId="{788BAA11-F182-42F6-84F6-7E315E0B8902}">
      <dgm:prSet/>
      <dgm:spPr/>
      <dgm:t>
        <a:bodyPr/>
        <a:lstStyle/>
        <a:p>
          <a:r>
            <a:rPr lang="ru-RU" dirty="0" smtClean="0"/>
            <a:t>Периодическое обновление информации в открытом источнике</a:t>
          </a:r>
          <a:endParaRPr lang="ru-RU" dirty="0"/>
        </a:p>
      </dgm:t>
    </dgm:pt>
    <dgm:pt modelId="{612623F6-1DD7-4A51-B0E3-0262C50211B1}" type="parTrans" cxnId="{CDAF0D9F-941E-4921-8884-88EA2E0C5D28}">
      <dgm:prSet/>
      <dgm:spPr/>
      <dgm:t>
        <a:bodyPr/>
        <a:lstStyle/>
        <a:p>
          <a:endParaRPr lang="ru-RU"/>
        </a:p>
      </dgm:t>
    </dgm:pt>
    <dgm:pt modelId="{713A193F-C500-41A1-B22A-21CBB6EEDE03}" type="sibTrans" cxnId="{CDAF0D9F-941E-4921-8884-88EA2E0C5D28}">
      <dgm:prSet/>
      <dgm:spPr/>
      <dgm:t>
        <a:bodyPr/>
        <a:lstStyle/>
        <a:p>
          <a:endParaRPr lang="ru-RU"/>
        </a:p>
      </dgm:t>
    </dgm:pt>
    <dgm:pt modelId="{BE65C810-440B-424F-9D3D-BA41A5CFAB44}" type="pres">
      <dgm:prSet presAssocID="{9CB0A9C7-5030-4329-B1B1-2E1C6BD8F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E9C90-1F0B-487A-8924-CEA2B9A9D08A}" type="pres">
      <dgm:prSet presAssocID="{EAE6A8EE-AD9A-499A-8DCC-503B559E97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EC955-691E-4CE3-BEC9-FD6AD30E3A20}" type="pres">
      <dgm:prSet presAssocID="{EAE6A8EE-AD9A-499A-8DCC-503B559E97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9686-2661-4CF2-BE07-79D396732122}" type="pres">
      <dgm:prSet presAssocID="{307593AA-2D95-4F63-91F7-AF8752EED1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C527E-4CB1-442B-8273-BED4D253F555}" type="pres">
      <dgm:prSet presAssocID="{307593AA-2D95-4F63-91F7-AF8752EED1E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5291ED-EB2A-46B0-95FF-AB4C94C48118}" type="presOf" srcId="{B47C545F-BA85-4E0E-BB7A-FDC94346D851}" destId="{A61EC955-691E-4CE3-BEC9-FD6AD30E3A20}" srcOrd="0" destOrd="3" presId="urn:microsoft.com/office/officeart/2005/8/layout/vList2"/>
    <dgm:cxn modelId="{389EBE26-3690-4545-8535-34397FD6F7BF}" type="presOf" srcId="{A5E4CEAA-12D2-472A-A7B7-852E30E49942}" destId="{8C0C527E-4CB1-442B-8273-BED4D253F555}" srcOrd="0" destOrd="3" presId="urn:microsoft.com/office/officeart/2005/8/layout/vList2"/>
    <dgm:cxn modelId="{34B8B364-215B-42DB-8BCF-181BBD03ED5B}" srcId="{9CB0A9C7-5030-4329-B1B1-2E1C6BD8FADF}" destId="{307593AA-2D95-4F63-91F7-AF8752EED1E5}" srcOrd="1" destOrd="0" parTransId="{A4CB275E-56E9-400B-A2E7-B3C489044A05}" sibTransId="{77BD9956-94C3-42AE-9E5D-5A935C6C8B63}"/>
    <dgm:cxn modelId="{36D941F5-F4C1-41AA-B5B3-F37965D14740}" type="presOf" srcId="{9CB0A9C7-5030-4329-B1B1-2E1C6BD8FADF}" destId="{BE65C810-440B-424F-9D3D-BA41A5CFAB44}" srcOrd="0" destOrd="0" presId="urn:microsoft.com/office/officeart/2005/8/layout/vList2"/>
    <dgm:cxn modelId="{511A4594-74BD-4AEE-9203-0950F9DC7625}" type="presOf" srcId="{788BAA11-F182-42F6-84F6-7E315E0B8902}" destId="{8C0C527E-4CB1-442B-8273-BED4D253F555}" srcOrd="0" destOrd="8" presId="urn:microsoft.com/office/officeart/2005/8/layout/vList2"/>
    <dgm:cxn modelId="{87C8B41D-315A-414B-B82B-79B41FD519A7}" type="presOf" srcId="{307593AA-2D95-4F63-91F7-AF8752EED1E5}" destId="{475C9686-2661-4CF2-BE07-79D396732122}" srcOrd="0" destOrd="0" presId="urn:microsoft.com/office/officeart/2005/8/layout/vList2"/>
    <dgm:cxn modelId="{F398C160-67E4-40D0-9FBB-9C7E9117D9C5}" type="presOf" srcId="{508CF0FA-582E-42AB-9D8A-323E85C991C1}" destId="{8C0C527E-4CB1-442B-8273-BED4D253F555}" srcOrd="0" destOrd="4" presId="urn:microsoft.com/office/officeart/2005/8/layout/vList2"/>
    <dgm:cxn modelId="{8234B50C-2B67-409C-ADB4-289CF3C3AA90}" srcId="{307593AA-2D95-4F63-91F7-AF8752EED1E5}" destId="{EF28E002-53C4-45C6-AD70-FB239841EA42}" srcOrd="9" destOrd="0" parTransId="{1E4AA9A0-71F6-4A66-88E2-F15A9D8DBAEB}" sibTransId="{C0031B2E-D1D1-4EC3-8D9D-89EB896E8C1B}"/>
    <dgm:cxn modelId="{541D05A5-9BCD-48AA-A8E5-CCAF253727F8}" type="presOf" srcId="{C02A0438-B56F-40C8-B9E8-6FBC0CFE26D2}" destId="{8C0C527E-4CB1-442B-8273-BED4D253F555}" srcOrd="0" destOrd="2" presId="urn:microsoft.com/office/officeart/2005/8/layout/vList2"/>
    <dgm:cxn modelId="{B00B5CE7-E839-445B-90E0-9B08C1E79D62}" srcId="{9CB0A9C7-5030-4329-B1B1-2E1C6BD8FADF}" destId="{EAE6A8EE-AD9A-499A-8DCC-503B559E971B}" srcOrd="0" destOrd="0" parTransId="{BE90EFA5-C6B5-40C9-ADBC-D9C7288C329D}" sibTransId="{E04E45D7-507C-47A8-8BC2-CF68BB3A8AB7}"/>
    <dgm:cxn modelId="{49E16A88-AF70-4ADE-8C52-D76FFD1BDBC2}" srcId="{EAE6A8EE-AD9A-499A-8DCC-503B559E971B}" destId="{F2ADFC7B-AE01-47D1-970D-7E56096C0554}" srcOrd="6" destOrd="0" parTransId="{6562EC6E-6972-4CE5-946C-E4DC9FA7B9F6}" sibTransId="{7005CF7B-246E-4610-BCE1-830FC3390DF7}"/>
    <dgm:cxn modelId="{92F89632-9E2E-42F2-BC2C-48F6ACE3BD6A}" srcId="{EAE6A8EE-AD9A-499A-8DCC-503B559E971B}" destId="{F0EA1B6F-A02A-4017-8A2C-1EB06821C5C6}" srcOrd="2" destOrd="0" parTransId="{774AE754-5F40-4B5C-B2AE-0579E2142668}" sibTransId="{F99B8EAD-342E-4095-AB0F-6DAB93FF7CFB}"/>
    <dgm:cxn modelId="{DA8DAC50-BAAE-46F8-A749-94983C0F27EB}" type="presOf" srcId="{2E8E934C-E03F-4EEB-B278-3F06432944F1}" destId="{8C0C527E-4CB1-442B-8273-BED4D253F555}" srcOrd="0" destOrd="5" presId="urn:microsoft.com/office/officeart/2005/8/layout/vList2"/>
    <dgm:cxn modelId="{4A450D95-C2C3-404C-8DC2-1EB5F807895E}" type="presOf" srcId="{AD787992-B3CC-4F24-8CF3-CA39625FA454}" destId="{8C0C527E-4CB1-442B-8273-BED4D253F555}" srcOrd="0" destOrd="7" presId="urn:microsoft.com/office/officeart/2005/8/layout/vList2"/>
    <dgm:cxn modelId="{B033EBDD-5EC2-433D-BF5F-FA3B4C9BAFE9}" srcId="{307593AA-2D95-4F63-91F7-AF8752EED1E5}" destId="{2E8E934C-E03F-4EEB-B278-3F06432944F1}" srcOrd="5" destOrd="0" parTransId="{B14FB8B1-852B-4BDC-9E4D-FD0A6230CA73}" sibTransId="{DAE8F9B7-7843-4D2C-BA72-485EB3F0F62B}"/>
    <dgm:cxn modelId="{A214DBB6-5482-4B6C-B01E-788685D20057}" type="presOf" srcId="{EAE6A8EE-AD9A-499A-8DCC-503B559E971B}" destId="{5C6E9C90-1F0B-487A-8924-CEA2B9A9D08A}" srcOrd="0" destOrd="0" presId="urn:microsoft.com/office/officeart/2005/8/layout/vList2"/>
    <dgm:cxn modelId="{BE7D35CB-5D79-4C2D-91FC-2B317B3C15EF}" srcId="{307593AA-2D95-4F63-91F7-AF8752EED1E5}" destId="{8799D7E0-1650-4D43-92D0-598B3A8634FD}" srcOrd="6" destOrd="0" parTransId="{9C1F8130-408E-4A44-91BE-391152184A03}" sibTransId="{91668247-0EB3-4C40-8C5F-2664CC9B4E42}"/>
    <dgm:cxn modelId="{16E3695D-9D09-4740-839C-FA834E449A28}" srcId="{307593AA-2D95-4F63-91F7-AF8752EED1E5}" destId="{AD787992-B3CC-4F24-8CF3-CA39625FA454}" srcOrd="7" destOrd="0" parTransId="{98A31A9F-F32D-4A08-8053-3F53595D257F}" sibTransId="{33D94EBD-EAEE-44CC-81CB-1A7ABE969562}"/>
    <dgm:cxn modelId="{8BDDB549-92BB-4342-98F5-2A629FFA8EFC}" type="presOf" srcId="{8799D7E0-1650-4D43-92D0-598B3A8634FD}" destId="{8C0C527E-4CB1-442B-8273-BED4D253F555}" srcOrd="0" destOrd="6" presId="urn:microsoft.com/office/officeart/2005/8/layout/vList2"/>
    <dgm:cxn modelId="{B8BA546B-6B72-44EA-B2F1-6CD77CD33D50}" type="presOf" srcId="{2050E3C3-7D38-4207-B5CB-452BD7F771E9}" destId="{A61EC955-691E-4CE3-BEC9-FD6AD30E3A20}" srcOrd="0" destOrd="0" presId="urn:microsoft.com/office/officeart/2005/8/layout/vList2"/>
    <dgm:cxn modelId="{B2EADB2D-FC83-4CBB-A71E-0B751FA8DE7C}" srcId="{307593AA-2D95-4F63-91F7-AF8752EED1E5}" destId="{C02A0438-B56F-40C8-B9E8-6FBC0CFE26D2}" srcOrd="2" destOrd="0" parTransId="{5991BD3B-DC28-4701-961D-489B9032ABB0}" sibTransId="{C6F5CE94-00B1-4218-8E9C-F9630FCF74CD}"/>
    <dgm:cxn modelId="{8B70588F-9892-483B-A812-2C1BD521B85E}" type="presOf" srcId="{25047D61-0648-4DAF-A865-7A533EDEADB6}" destId="{8C0C527E-4CB1-442B-8273-BED4D253F555}" srcOrd="0" destOrd="1" presId="urn:microsoft.com/office/officeart/2005/8/layout/vList2"/>
    <dgm:cxn modelId="{84489AF6-A289-4BF0-83F1-143445CE39D0}" type="presOf" srcId="{C82F82C3-F7BB-44D2-90BD-78F90F638462}" destId="{A61EC955-691E-4CE3-BEC9-FD6AD30E3A20}" srcOrd="0" destOrd="4" presId="urn:microsoft.com/office/officeart/2005/8/layout/vList2"/>
    <dgm:cxn modelId="{45563995-6E60-486B-9A1D-2D5248A8FE17}" srcId="{EAE6A8EE-AD9A-499A-8DCC-503B559E971B}" destId="{C82F82C3-F7BB-44D2-90BD-78F90F638462}" srcOrd="4" destOrd="0" parTransId="{856C786B-9426-43E5-933E-4D482BD4D388}" sibTransId="{E9B86F47-5F53-4CAA-96DA-6AB7BB191ABC}"/>
    <dgm:cxn modelId="{8135A0E5-4886-47D2-B052-9FFD146051EE}" type="presOf" srcId="{F0EA1B6F-A02A-4017-8A2C-1EB06821C5C6}" destId="{A61EC955-691E-4CE3-BEC9-FD6AD30E3A20}" srcOrd="0" destOrd="2" presId="urn:microsoft.com/office/officeart/2005/8/layout/vList2"/>
    <dgm:cxn modelId="{0B05A71E-887C-4759-B6A8-E60ED1824DB0}" srcId="{307593AA-2D95-4F63-91F7-AF8752EED1E5}" destId="{A5E4CEAA-12D2-472A-A7B7-852E30E49942}" srcOrd="3" destOrd="0" parTransId="{46324F24-3D89-42BF-970F-9DD91CC141FF}" sibTransId="{96950E07-4DB5-4A4D-80AE-AB20294ED8BB}"/>
    <dgm:cxn modelId="{94567B7B-88C9-4C6E-86FA-ADA8D2EB9667}" srcId="{307593AA-2D95-4F63-91F7-AF8752EED1E5}" destId="{508CF0FA-582E-42AB-9D8A-323E85C991C1}" srcOrd="4" destOrd="0" parTransId="{F8C4C565-9D47-4002-96AD-BBCC2B6634E7}" sibTransId="{949C5DA3-B12E-4594-B949-643D33151F99}"/>
    <dgm:cxn modelId="{3AC06F4C-B889-4AB4-8382-1F037AE0AE92}" type="presOf" srcId="{489A2FC5-767E-45FB-9E54-5F38E8652DB2}" destId="{A61EC955-691E-4CE3-BEC9-FD6AD30E3A20}" srcOrd="0" destOrd="5" presId="urn:microsoft.com/office/officeart/2005/8/layout/vList2"/>
    <dgm:cxn modelId="{C5A9EBF1-44F3-480F-BE63-52D73A7953B8}" type="presOf" srcId="{66E8D25E-DE4B-4E63-AEA1-D43A8FBA779C}" destId="{A61EC955-691E-4CE3-BEC9-FD6AD30E3A20}" srcOrd="0" destOrd="1" presId="urn:microsoft.com/office/officeart/2005/8/layout/vList2"/>
    <dgm:cxn modelId="{894C618B-44C7-400B-94C0-060F46227918}" srcId="{307593AA-2D95-4F63-91F7-AF8752EED1E5}" destId="{6D988FB2-A5F2-4BEF-BAAD-ADF51E539E63}" srcOrd="0" destOrd="0" parTransId="{F51B911D-8005-4063-819B-714708D47ACD}" sibTransId="{A7A388C3-74A5-4ECC-97A9-DDC51BD09F48}"/>
    <dgm:cxn modelId="{09599217-0C4A-4B23-8E1C-F6E741D1D7CF}" type="presOf" srcId="{6D988FB2-A5F2-4BEF-BAAD-ADF51E539E63}" destId="{8C0C527E-4CB1-442B-8273-BED4D253F555}" srcOrd="0" destOrd="0" presId="urn:microsoft.com/office/officeart/2005/8/layout/vList2"/>
    <dgm:cxn modelId="{7893509B-3EE3-47C2-B7A3-774BCC384477}" srcId="{EAE6A8EE-AD9A-499A-8DCC-503B559E971B}" destId="{489A2FC5-767E-45FB-9E54-5F38E8652DB2}" srcOrd="5" destOrd="0" parTransId="{C696A88D-0976-4E67-86FD-E9163DFB0FBD}" sibTransId="{10C425F4-BD91-44B3-BDC9-5D8293058B51}"/>
    <dgm:cxn modelId="{BE364882-8370-4713-B8A2-D19547B0CD8E}" type="presOf" srcId="{EF28E002-53C4-45C6-AD70-FB239841EA42}" destId="{8C0C527E-4CB1-442B-8273-BED4D253F555}" srcOrd="0" destOrd="9" presId="urn:microsoft.com/office/officeart/2005/8/layout/vList2"/>
    <dgm:cxn modelId="{97BDCBBC-821F-47B0-9C0F-CA57D9527B03}" srcId="{EAE6A8EE-AD9A-499A-8DCC-503B559E971B}" destId="{66E8D25E-DE4B-4E63-AEA1-D43A8FBA779C}" srcOrd="1" destOrd="0" parTransId="{AA3FE895-2200-4FA3-93B3-EF1BEA19FC01}" sibTransId="{B8636B55-B07D-45E3-B693-75AD142A3FDA}"/>
    <dgm:cxn modelId="{EAFFA92E-C17B-4CC0-BC78-7E49259AA2E4}" srcId="{EAE6A8EE-AD9A-499A-8DCC-503B559E971B}" destId="{2050E3C3-7D38-4207-B5CB-452BD7F771E9}" srcOrd="0" destOrd="0" parTransId="{7EE458D7-5829-434F-9303-955D576F8F59}" sibTransId="{EB4CCB21-2039-4876-BC67-3BB934CD6E59}"/>
    <dgm:cxn modelId="{5964F83A-F8B0-42E8-9498-2F537C234E71}" type="presOf" srcId="{F2ADFC7B-AE01-47D1-970D-7E56096C0554}" destId="{A61EC955-691E-4CE3-BEC9-FD6AD30E3A20}" srcOrd="0" destOrd="6" presId="urn:microsoft.com/office/officeart/2005/8/layout/vList2"/>
    <dgm:cxn modelId="{E2F35BD2-A09D-486E-941E-65B14836F88D}" srcId="{307593AA-2D95-4F63-91F7-AF8752EED1E5}" destId="{25047D61-0648-4DAF-A865-7A533EDEADB6}" srcOrd="1" destOrd="0" parTransId="{274BF9AB-A929-4631-8D1C-8DB802C68806}" sibTransId="{94C5F477-FF1F-4D3D-84ED-F71FF6150BE5}"/>
    <dgm:cxn modelId="{9980842C-9059-421D-9E4E-EB20378EF7CF}" srcId="{EAE6A8EE-AD9A-499A-8DCC-503B559E971B}" destId="{B47C545F-BA85-4E0E-BB7A-FDC94346D851}" srcOrd="3" destOrd="0" parTransId="{FDF39EDD-CA17-4D78-824A-1CC040203B32}" sibTransId="{CBC52C69-E6A7-44F0-9C9A-1C0C4E72258A}"/>
    <dgm:cxn modelId="{CDAF0D9F-941E-4921-8884-88EA2E0C5D28}" srcId="{307593AA-2D95-4F63-91F7-AF8752EED1E5}" destId="{788BAA11-F182-42F6-84F6-7E315E0B8902}" srcOrd="8" destOrd="0" parTransId="{612623F6-1DD7-4A51-B0E3-0262C50211B1}" sibTransId="{713A193F-C500-41A1-B22A-21CBB6EEDE03}"/>
    <dgm:cxn modelId="{033798F4-56D3-4D6F-BDCD-6E3C8DEAC7F7}" type="presParOf" srcId="{BE65C810-440B-424F-9D3D-BA41A5CFAB44}" destId="{5C6E9C90-1F0B-487A-8924-CEA2B9A9D08A}" srcOrd="0" destOrd="0" presId="urn:microsoft.com/office/officeart/2005/8/layout/vList2"/>
    <dgm:cxn modelId="{124F3E48-BB8C-4A74-A19F-7EEB8CC7F76A}" type="presParOf" srcId="{BE65C810-440B-424F-9D3D-BA41A5CFAB44}" destId="{A61EC955-691E-4CE3-BEC9-FD6AD30E3A20}" srcOrd="1" destOrd="0" presId="urn:microsoft.com/office/officeart/2005/8/layout/vList2"/>
    <dgm:cxn modelId="{EF4124D4-3CA0-4E9A-9180-4B7E1D100622}" type="presParOf" srcId="{BE65C810-440B-424F-9D3D-BA41A5CFAB44}" destId="{475C9686-2661-4CF2-BE07-79D396732122}" srcOrd="2" destOrd="0" presId="urn:microsoft.com/office/officeart/2005/8/layout/vList2"/>
    <dgm:cxn modelId="{29619B8C-5027-4963-BEDD-D69CCBF7D2A5}" type="presParOf" srcId="{BE65C810-440B-424F-9D3D-BA41A5CFAB44}" destId="{8C0C527E-4CB1-442B-8273-BED4D253F5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B78D7-B9C7-462D-BB7F-55D73A9E4B02}" type="doc">
      <dgm:prSet loTypeId="urn:microsoft.com/office/officeart/2008/layout/TitledPictureBlocks" loCatId="pictur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A270CC-395C-415B-896C-0DA5B36502F8}">
      <dgm:prSet phldrT="[Текст]" custT="1"/>
      <dgm:spPr/>
      <dgm:t>
        <a:bodyPr/>
        <a:lstStyle/>
        <a:p>
          <a:r>
            <a:rPr lang="ru-RU" sz="1100" dirty="0" smtClean="0"/>
            <a:t> Официальный сайт Рособрнадзора</a:t>
          </a:r>
          <a:endParaRPr lang="ru-RU" sz="1100" dirty="0"/>
        </a:p>
      </dgm:t>
    </dgm:pt>
    <dgm:pt modelId="{D8E52426-291D-40A0-9DF9-7384768CCA9B}" type="parTrans" cxnId="{59A8BFBE-BA88-4D88-9FF2-FD04079C69BA}">
      <dgm:prSet/>
      <dgm:spPr/>
      <dgm:t>
        <a:bodyPr/>
        <a:lstStyle/>
        <a:p>
          <a:endParaRPr lang="ru-RU" sz="1100"/>
        </a:p>
      </dgm:t>
    </dgm:pt>
    <dgm:pt modelId="{D045F9D7-241E-4690-A183-BF5B8A905DF9}" type="sibTrans" cxnId="{59A8BFBE-BA88-4D88-9FF2-FD04079C69BA}">
      <dgm:prSet/>
      <dgm:spPr/>
      <dgm:t>
        <a:bodyPr/>
        <a:lstStyle/>
        <a:p>
          <a:endParaRPr lang="ru-RU" sz="1100"/>
        </a:p>
      </dgm:t>
    </dgm:pt>
    <dgm:pt modelId="{A9A8B1E2-CB6D-4DCA-B37F-78A40BA011DB}">
      <dgm:prSet phldrT="[Текст]" custT="1"/>
      <dgm:spPr/>
      <dgm:t>
        <a:bodyPr/>
        <a:lstStyle/>
        <a:p>
          <a:r>
            <a:rPr lang="ru-RU" sz="1100" dirty="0" smtClean="0"/>
            <a:t>Раздел «Документы» сайта Минобрнауки </a:t>
          </a:r>
          <a:endParaRPr lang="ru-RU" sz="1100" dirty="0"/>
        </a:p>
      </dgm:t>
    </dgm:pt>
    <dgm:pt modelId="{63E8E022-9B2A-4C7D-ACBE-884B0C22B3F6}" type="parTrans" cxnId="{D65BCB10-26CE-47B2-A63A-47835AE02609}">
      <dgm:prSet/>
      <dgm:spPr/>
      <dgm:t>
        <a:bodyPr/>
        <a:lstStyle/>
        <a:p>
          <a:endParaRPr lang="ru-RU" sz="1100"/>
        </a:p>
      </dgm:t>
    </dgm:pt>
    <dgm:pt modelId="{B1F68144-25A2-4BA0-9D05-22365A5BE334}" type="sibTrans" cxnId="{D65BCB10-26CE-47B2-A63A-47835AE02609}">
      <dgm:prSet/>
      <dgm:spPr/>
      <dgm:t>
        <a:bodyPr/>
        <a:lstStyle/>
        <a:p>
          <a:endParaRPr lang="ru-RU" sz="1100"/>
        </a:p>
      </dgm:t>
    </dgm:pt>
    <dgm:pt modelId="{191ACFAD-E2A0-4581-8BCB-9BAB5B2C5204}">
      <dgm:prSet phldrT="[Текст]" custT="1"/>
      <dgm:spPr/>
      <dgm:t>
        <a:bodyPr/>
        <a:lstStyle/>
        <a:p>
          <a:r>
            <a:rPr lang="ru-RU" sz="1100" dirty="0" smtClean="0"/>
            <a:t>СПС «Консультант Плюс»</a:t>
          </a:r>
          <a:endParaRPr lang="ru-RU" sz="1100" dirty="0"/>
        </a:p>
      </dgm:t>
    </dgm:pt>
    <dgm:pt modelId="{C8095BC9-F08E-486C-91C3-B8DD23E868E5}" type="parTrans" cxnId="{EF5465AF-6C2D-49CE-A8BE-50B378DB4659}">
      <dgm:prSet/>
      <dgm:spPr/>
      <dgm:t>
        <a:bodyPr/>
        <a:lstStyle/>
        <a:p>
          <a:endParaRPr lang="ru-RU" sz="1100"/>
        </a:p>
      </dgm:t>
    </dgm:pt>
    <dgm:pt modelId="{5873A086-0EDE-4AFB-9011-7E77E4B1405E}" type="sibTrans" cxnId="{EF5465AF-6C2D-49CE-A8BE-50B378DB4659}">
      <dgm:prSet/>
      <dgm:spPr/>
      <dgm:t>
        <a:bodyPr/>
        <a:lstStyle/>
        <a:p>
          <a:endParaRPr lang="ru-RU" sz="1100"/>
        </a:p>
      </dgm:t>
    </dgm:pt>
    <dgm:pt modelId="{6D1A3934-A147-4ABE-8750-1B6FD56D528F}">
      <dgm:prSet phldrT="[Текст]" custT="1"/>
      <dgm:spPr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22,4 %</a:t>
          </a:r>
          <a:endParaRPr lang="ru-RU" sz="1100" dirty="0"/>
        </a:p>
      </dgm:t>
    </dgm:pt>
    <dgm:pt modelId="{5420862A-7733-45E2-A15E-6FA133EBD120}" type="parTrans" cxnId="{4A734221-1D06-492F-B7A7-7FBCFCB7B759}">
      <dgm:prSet/>
      <dgm:spPr/>
      <dgm:t>
        <a:bodyPr/>
        <a:lstStyle/>
        <a:p>
          <a:endParaRPr lang="ru-RU" sz="1100"/>
        </a:p>
      </dgm:t>
    </dgm:pt>
    <dgm:pt modelId="{603655CC-8471-4F7B-9412-F1D261243B9F}" type="sibTrans" cxnId="{4A734221-1D06-492F-B7A7-7FBCFCB7B759}">
      <dgm:prSet/>
      <dgm:spPr/>
      <dgm:t>
        <a:bodyPr/>
        <a:lstStyle/>
        <a:p>
          <a:endParaRPr lang="ru-RU" sz="1100"/>
        </a:p>
      </dgm:t>
    </dgm:pt>
    <dgm:pt modelId="{0EAB1535-F897-4E5D-A2A3-7AD797C597B7}">
      <dgm:prSet phldrT="[Текст]" custT="1"/>
      <dgm:spPr/>
      <dgm:t>
        <a:bodyPr/>
        <a:lstStyle/>
        <a:p>
          <a:r>
            <a:rPr lang="ru-RU" sz="1100" dirty="0" smtClean="0"/>
            <a:t>Открытые данные Минобрнауки</a:t>
          </a:r>
          <a:endParaRPr lang="ru-RU" sz="1100" dirty="0"/>
        </a:p>
      </dgm:t>
    </dgm:pt>
    <dgm:pt modelId="{79E35385-4A2B-46E2-9658-5CCAE006F1E7}" type="parTrans" cxnId="{A17834ED-D457-401F-B7FA-53B083A9AE3E}">
      <dgm:prSet/>
      <dgm:spPr/>
      <dgm:t>
        <a:bodyPr/>
        <a:lstStyle/>
        <a:p>
          <a:endParaRPr lang="ru-RU" sz="1100"/>
        </a:p>
      </dgm:t>
    </dgm:pt>
    <dgm:pt modelId="{1293F940-3417-4D3B-8597-2B9DBC6E64F4}" type="sibTrans" cxnId="{A17834ED-D457-401F-B7FA-53B083A9AE3E}">
      <dgm:prSet/>
      <dgm:spPr/>
      <dgm:t>
        <a:bodyPr/>
        <a:lstStyle/>
        <a:p>
          <a:endParaRPr lang="ru-RU" sz="1100"/>
        </a:p>
      </dgm:t>
    </dgm:pt>
    <dgm:pt modelId="{B60C3FE7-6483-425D-A6AB-2F429C055D9A}">
      <dgm:prSet phldrT="[Текст]" custT="1"/>
      <dgm:spPr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21,2%</a:t>
          </a:r>
          <a:endParaRPr lang="ru-RU" sz="1100" dirty="0"/>
        </a:p>
      </dgm:t>
    </dgm:pt>
    <dgm:pt modelId="{1EF0DEC4-DE35-464A-8E12-232B65A4B215}" type="parTrans" cxnId="{DC63C933-2D1F-41ED-85DC-6BE65E39A3FD}">
      <dgm:prSet/>
      <dgm:spPr/>
      <dgm:t>
        <a:bodyPr/>
        <a:lstStyle/>
        <a:p>
          <a:endParaRPr lang="ru-RU" sz="1100"/>
        </a:p>
      </dgm:t>
    </dgm:pt>
    <dgm:pt modelId="{1B11BA5B-98E5-45AC-A950-49FF90F0A721}" type="sibTrans" cxnId="{DC63C933-2D1F-41ED-85DC-6BE65E39A3FD}">
      <dgm:prSet/>
      <dgm:spPr/>
      <dgm:t>
        <a:bodyPr/>
        <a:lstStyle/>
        <a:p>
          <a:endParaRPr lang="ru-RU" sz="1100"/>
        </a:p>
      </dgm:t>
    </dgm:pt>
    <dgm:pt modelId="{F434001D-6EAC-494A-9846-917A632D2F4C}">
      <dgm:prSet phldrT="[Текст]" custT="1"/>
      <dgm:spPr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17,6%</a:t>
          </a:r>
          <a:endParaRPr lang="ru-RU" sz="1100" dirty="0"/>
        </a:p>
      </dgm:t>
    </dgm:pt>
    <dgm:pt modelId="{C6A46696-D235-4388-8133-B9FADF554D88}" type="parTrans" cxnId="{475FDA48-C397-407C-A829-672903CC1C0C}">
      <dgm:prSet/>
      <dgm:spPr/>
      <dgm:t>
        <a:bodyPr/>
        <a:lstStyle/>
        <a:p>
          <a:endParaRPr lang="ru-RU" sz="1100"/>
        </a:p>
      </dgm:t>
    </dgm:pt>
    <dgm:pt modelId="{ADBA82B2-4DD2-406B-8DDC-C4F95B8C9EC6}" type="sibTrans" cxnId="{475FDA48-C397-407C-A829-672903CC1C0C}">
      <dgm:prSet/>
      <dgm:spPr/>
      <dgm:t>
        <a:bodyPr/>
        <a:lstStyle/>
        <a:p>
          <a:endParaRPr lang="ru-RU" sz="1100"/>
        </a:p>
      </dgm:t>
    </dgm:pt>
    <dgm:pt modelId="{B0B32D5D-8BF5-499D-9CB1-210C339A2947}">
      <dgm:prSet phldrT="[Текст]" custT="1"/>
      <dgm:spPr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17,0%</a:t>
          </a:r>
          <a:endParaRPr lang="ru-RU" sz="1100" dirty="0"/>
        </a:p>
      </dgm:t>
    </dgm:pt>
    <dgm:pt modelId="{96E6F746-7714-42BB-BB7C-CEAB59F78939}" type="parTrans" cxnId="{B83B23CB-3F8A-4E48-AF28-BA7B72967C93}">
      <dgm:prSet/>
      <dgm:spPr/>
      <dgm:t>
        <a:bodyPr/>
        <a:lstStyle/>
        <a:p>
          <a:endParaRPr lang="ru-RU" sz="1100"/>
        </a:p>
      </dgm:t>
    </dgm:pt>
    <dgm:pt modelId="{2D7B4265-DA5D-492D-96ED-AF867E83C0E2}" type="sibTrans" cxnId="{B83B23CB-3F8A-4E48-AF28-BA7B72967C93}">
      <dgm:prSet/>
      <dgm:spPr/>
      <dgm:t>
        <a:bodyPr/>
        <a:lstStyle/>
        <a:p>
          <a:endParaRPr lang="ru-RU" sz="1100"/>
        </a:p>
      </dgm:t>
    </dgm:pt>
    <dgm:pt modelId="{06BC4F6C-09C6-4647-B037-8C03C68F97A3}" type="pres">
      <dgm:prSet presAssocID="{D86B78D7-B9C7-462D-BB7F-55D73A9E4B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C477EE7-6649-430F-8FA3-AB40016315FA}" type="pres">
      <dgm:prSet presAssocID="{D8A270CC-395C-415B-896C-0DA5B36502F8}" presName="composite" presStyleCnt="0"/>
      <dgm:spPr/>
      <dgm:t>
        <a:bodyPr/>
        <a:lstStyle/>
        <a:p>
          <a:endParaRPr lang="ru-RU"/>
        </a:p>
      </dgm:t>
    </dgm:pt>
    <dgm:pt modelId="{027D3D3E-6DF1-4FD5-BCAC-EC0127FF6C82}" type="pres">
      <dgm:prSet presAssocID="{D8A270CC-395C-415B-896C-0DA5B36502F8}" presName="ParentText" presStyleLbl="node1" presStyleIdx="0" presStyleCnt="4" custScaleY="170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4C9E3-0E2C-4D0D-A509-013468BA6C01}" type="pres">
      <dgm:prSet presAssocID="{D8A270CC-395C-415B-896C-0DA5B36502F8}" presName="Image" presStyleLbl="b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1" r="-78966"/>
          </a:stretch>
        </a:blipFill>
      </dgm:spPr>
      <dgm:t>
        <a:bodyPr/>
        <a:lstStyle/>
        <a:p>
          <a:endParaRPr lang="ru-RU"/>
        </a:p>
      </dgm:t>
    </dgm:pt>
    <dgm:pt modelId="{5E572C12-7E97-44BC-ADE4-6543BEFEC51F}" type="pres">
      <dgm:prSet presAssocID="{D8A270CC-395C-415B-896C-0DA5B36502F8}" presName="ChildText" presStyleLbl="fg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90EDE-6AD5-489B-A5C1-50739DAA38ED}" type="pres">
      <dgm:prSet presAssocID="{D045F9D7-241E-4690-A183-BF5B8A905DF9}" presName="sibTrans" presStyleCnt="0"/>
      <dgm:spPr/>
      <dgm:t>
        <a:bodyPr/>
        <a:lstStyle/>
        <a:p>
          <a:endParaRPr lang="ru-RU"/>
        </a:p>
      </dgm:t>
    </dgm:pt>
    <dgm:pt modelId="{D061DCE8-CBE9-4A9B-AD2B-E1774C96FFC9}" type="pres">
      <dgm:prSet presAssocID="{A9A8B1E2-CB6D-4DCA-B37F-78A40BA011DB}" presName="composite" presStyleCnt="0"/>
      <dgm:spPr/>
      <dgm:t>
        <a:bodyPr/>
        <a:lstStyle/>
        <a:p>
          <a:endParaRPr lang="ru-RU"/>
        </a:p>
      </dgm:t>
    </dgm:pt>
    <dgm:pt modelId="{2E1DC6B3-7F73-4EF3-9A98-0E46EDA8A6C6}" type="pres">
      <dgm:prSet presAssocID="{A9A8B1E2-CB6D-4DCA-B37F-78A40BA011DB}" presName="ParentText" presStyleLbl="node1" presStyleIdx="1" presStyleCnt="4" custScaleY="214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911DF-5693-4071-A67D-4778B304D60B}" type="pres">
      <dgm:prSet presAssocID="{A9A8B1E2-CB6D-4DCA-B37F-78A40BA011DB}" presName="Image" presStyleLbl="b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-16040" t="823" r="-103826" b="-823"/>
          </a:stretch>
        </a:blipFill>
      </dgm:spPr>
      <dgm:t>
        <a:bodyPr/>
        <a:lstStyle/>
        <a:p>
          <a:endParaRPr lang="ru-RU"/>
        </a:p>
      </dgm:t>
    </dgm:pt>
    <dgm:pt modelId="{5A1DAFE8-0376-4F02-8A9E-32F1AE8E372C}" type="pres">
      <dgm:prSet presAssocID="{A9A8B1E2-CB6D-4DCA-B37F-78A40BA011DB}" presName="ChildText" presStyleLbl="fg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3821E-5802-4698-A5DA-E09C02CCD1D8}" type="pres">
      <dgm:prSet presAssocID="{B1F68144-25A2-4BA0-9D05-22365A5BE334}" presName="sibTrans" presStyleCnt="0"/>
      <dgm:spPr/>
      <dgm:t>
        <a:bodyPr/>
        <a:lstStyle/>
        <a:p>
          <a:endParaRPr lang="ru-RU"/>
        </a:p>
      </dgm:t>
    </dgm:pt>
    <dgm:pt modelId="{FBE68787-4F37-4D21-B772-65E9D5A6A5DB}" type="pres">
      <dgm:prSet presAssocID="{0EAB1535-F897-4E5D-A2A3-7AD797C597B7}" presName="composite" presStyleCnt="0"/>
      <dgm:spPr/>
      <dgm:t>
        <a:bodyPr/>
        <a:lstStyle/>
        <a:p>
          <a:endParaRPr lang="ru-RU"/>
        </a:p>
      </dgm:t>
    </dgm:pt>
    <dgm:pt modelId="{A98AFF0C-3999-4D54-B140-13E0A384E4A9}" type="pres">
      <dgm:prSet presAssocID="{0EAB1535-F897-4E5D-A2A3-7AD797C597B7}" presName="ParentText" presStyleLbl="node1" presStyleIdx="2" presStyleCnt="4" custScaleY="234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17DB3-5CC1-4F6C-B3F6-F7BF83371CB3}" type="pres">
      <dgm:prSet presAssocID="{0EAB1535-F897-4E5D-A2A3-7AD797C597B7}" presName="Image" presStyleLbl="b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r="-142430"/>
          </a:stretch>
        </a:blipFill>
      </dgm:spPr>
      <dgm:t>
        <a:bodyPr/>
        <a:lstStyle/>
        <a:p>
          <a:endParaRPr lang="ru-RU"/>
        </a:p>
      </dgm:t>
    </dgm:pt>
    <dgm:pt modelId="{395DC148-A53A-4B8F-8AB9-D5179B534275}" type="pres">
      <dgm:prSet presAssocID="{0EAB1535-F897-4E5D-A2A3-7AD797C597B7}" presName="ChildText" presStyleLbl="fg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82A00-3710-4CA5-AAF1-ADB66C2DC021}" type="pres">
      <dgm:prSet presAssocID="{1293F940-3417-4D3B-8597-2B9DBC6E64F4}" presName="sibTrans" presStyleCnt="0"/>
      <dgm:spPr/>
      <dgm:t>
        <a:bodyPr/>
        <a:lstStyle/>
        <a:p>
          <a:endParaRPr lang="ru-RU"/>
        </a:p>
      </dgm:t>
    </dgm:pt>
    <dgm:pt modelId="{B2E001CF-D9FA-426A-AD84-BC970AC518C7}" type="pres">
      <dgm:prSet presAssocID="{191ACFAD-E2A0-4581-8BCB-9BAB5B2C5204}" presName="composite" presStyleCnt="0"/>
      <dgm:spPr/>
      <dgm:t>
        <a:bodyPr/>
        <a:lstStyle/>
        <a:p>
          <a:endParaRPr lang="ru-RU"/>
        </a:p>
      </dgm:t>
    </dgm:pt>
    <dgm:pt modelId="{DB5F6577-FCA6-4836-A615-D3397C318F65}" type="pres">
      <dgm:prSet presAssocID="{191ACFAD-E2A0-4581-8BCB-9BAB5B2C5204}" presName="ParentText" presStyleLbl="node1" presStyleIdx="3" presStyleCnt="4" custScaleY="232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6BABC-38EC-47BE-892D-BB76BE74E93F}" type="pres">
      <dgm:prSet presAssocID="{191ACFAD-E2A0-4581-8BCB-9BAB5B2C5204}" presName="Image" presStyleLbl="b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16040" t="1646" r="-119867" b="-1646"/>
          </a:stretch>
        </a:blipFill>
      </dgm:spPr>
      <dgm:t>
        <a:bodyPr/>
        <a:lstStyle/>
        <a:p>
          <a:endParaRPr lang="ru-RU"/>
        </a:p>
      </dgm:t>
    </dgm:pt>
    <dgm:pt modelId="{C7746556-28C6-43B7-B432-CD153DF8C91B}" type="pres">
      <dgm:prSet presAssocID="{191ACFAD-E2A0-4581-8BCB-9BAB5B2C5204}" presName="ChildText" presStyleLbl="fg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D6493-90EA-4EBB-BFC2-9C70014F5EFA}" type="presOf" srcId="{6D1A3934-A147-4ABE-8750-1B6FD56D528F}" destId="{5E572C12-7E97-44BC-ADE4-6543BEFEC51F}" srcOrd="0" destOrd="0" presId="urn:microsoft.com/office/officeart/2008/layout/TitledPictureBlocks"/>
    <dgm:cxn modelId="{DC63C933-2D1F-41ED-85DC-6BE65E39A3FD}" srcId="{A9A8B1E2-CB6D-4DCA-B37F-78A40BA011DB}" destId="{B60C3FE7-6483-425D-A6AB-2F429C055D9A}" srcOrd="0" destOrd="0" parTransId="{1EF0DEC4-DE35-464A-8E12-232B65A4B215}" sibTransId="{1B11BA5B-98E5-45AC-A950-49FF90F0A721}"/>
    <dgm:cxn modelId="{5D68C11F-C129-4D70-A37A-59DF32E6263B}" type="presOf" srcId="{B60C3FE7-6483-425D-A6AB-2F429C055D9A}" destId="{5A1DAFE8-0376-4F02-8A9E-32F1AE8E372C}" srcOrd="0" destOrd="0" presId="urn:microsoft.com/office/officeart/2008/layout/TitledPictureBlocks"/>
    <dgm:cxn modelId="{F5DEBACC-699D-4392-9796-E9E7B4A15E61}" type="presOf" srcId="{191ACFAD-E2A0-4581-8BCB-9BAB5B2C5204}" destId="{DB5F6577-FCA6-4836-A615-D3397C318F65}" srcOrd="0" destOrd="0" presId="urn:microsoft.com/office/officeart/2008/layout/TitledPictureBlocks"/>
    <dgm:cxn modelId="{475FDA48-C397-407C-A829-672903CC1C0C}" srcId="{0EAB1535-F897-4E5D-A2A3-7AD797C597B7}" destId="{F434001D-6EAC-494A-9846-917A632D2F4C}" srcOrd="0" destOrd="0" parTransId="{C6A46696-D235-4388-8133-B9FADF554D88}" sibTransId="{ADBA82B2-4DD2-406B-8DDC-C4F95B8C9EC6}"/>
    <dgm:cxn modelId="{29E7B2F6-ABD4-4F6A-978D-6020E47CD9AB}" type="presOf" srcId="{F434001D-6EAC-494A-9846-917A632D2F4C}" destId="{395DC148-A53A-4B8F-8AB9-D5179B534275}" srcOrd="0" destOrd="0" presId="urn:microsoft.com/office/officeart/2008/layout/TitledPictureBlocks"/>
    <dgm:cxn modelId="{A17834ED-D457-401F-B7FA-53B083A9AE3E}" srcId="{D86B78D7-B9C7-462D-BB7F-55D73A9E4B02}" destId="{0EAB1535-F897-4E5D-A2A3-7AD797C597B7}" srcOrd="2" destOrd="0" parTransId="{79E35385-4A2B-46E2-9658-5CCAE006F1E7}" sibTransId="{1293F940-3417-4D3B-8597-2B9DBC6E64F4}"/>
    <dgm:cxn modelId="{694B0BBC-E90B-4A89-B714-007DEA681DFB}" type="presOf" srcId="{D86B78D7-B9C7-462D-BB7F-55D73A9E4B02}" destId="{06BC4F6C-09C6-4647-B037-8C03C68F97A3}" srcOrd="0" destOrd="0" presId="urn:microsoft.com/office/officeart/2008/layout/TitledPictureBlocks"/>
    <dgm:cxn modelId="{156D38F6-86E0-4AB3-B065-7B5ECF97384B}" type="presOf" srcId="{D8A270CC-395C-415B-896C-0DA5B36502F8}" destId="{027D3D3E-6DF1-4FD5-BCAC-EC0127FF6C82}" srcOrd="0" destOrd="0" presId="urn:microsoft.com/office/officeart/2008/layout/TitledPictureBlocks"/>
    <dgm:cxn modelId="{B83B23CB-3F8A-4E48-AF28-BA7B72967C93}" srcId="{191ACFAD-E2A0-4581-8BCB-9BAB5B2C5204}" destId="{B0B32D5D-8BF5-499D-9CB1-210C339A2947}" srcOrd="0" destOrd="0" parTransId="{96E6F746-7714-42BB-BB7C-CEAB59F78939}" sibTransId="{2D7B4265-DA5D-492D-96ED-AF867E83C0E2}"/>
    <dgm:cxn modelId="{D65BCB10-26CE-47B2-A63A-47835AE02609}" srcId="{D86B78D7-B9C7-462D-BB7F-55D73A9E4B02}" destId="{A9A8B1E2-CB6D-4DCA-B37F-78A40BA011DB}" srcOrd="1" destOrd="0" parTransId="{63E8E022-9B2A-4C7D-ACBE-884B0C22B3F6}" sibTransId="{B1F68144-25A2-4BA0-9D05-22365A5BE334}"/>
    <dgm:cxn modelId="{59A8BFBE-BA88-4D88-9FF2-FD04079C69BA}" srcId="{D86B78D7-B9C7-462D-BB7F-55D73A9E4B02}" destId="{D8A270CC-395C-415B-896C-0DA5B36502F8}" srcOrd="0" destOrd="0" parTransId="{D8E52426-291D-40A0-9DF9-7384768CCA9B}" sibTransId="{D045F9D7-241E-4690-A183-BF5B8A905DF9}"/>
    <dgm:cxn modelId="{4A734221-1D06-492F-B7A7-7FBCFCB7B759}" srcId="{D8A270CC-395C-415B-896C-0DA5B36502F8}" destId="{6D1A3934-A147-4ABE-8750-1B6FD56D528F}" srcOrd="0" destOrd="0" parTransId="{5420862A-7733-45E2-A15E-6FA133EBD120}" sibTransId="{603655CC-8471-4F7B-9412-F1D261243B9F}"/>
    <dgm:cxn modelId="{EF5465AF-6C2D-49CE-A8BE-50B378DB4659}" srcId="{D86B78D7-B9C7-462D-BB7F-55D73A9E4B02}" destId="{191ACFAD-E2A0-4581-8BCB-9BAB5B2C5204}" srcOrd="3" destOrd="0" parTransId="{C8095BC9-F08E-486C-91C3-B8DD23E868E5}" sibTransId="{5873A086-0EDE-4AFB-9011-7E77E4B1405E}"/>
    <dgm:cxn modelId="{50EB1045-D351-49CE-A068-3934E61DF0C1}" type="presOf" srcId="{A9A8B1E2-CB6D-4DCA-B37F-78A40BA011DB}" destId="{2E1DC6B3-7F73-4EF3-9A98-0E46EDA8A6C6}" srcOrd="0" destOrd="0" presId="urn:microsoft.com/office/officeart/2008/layout/TitledPictureBlocks"/>
    <dgm:cxn modelId="{EC21C149-8131-4712-B8CF-64E14DC28914}" type="presOf" srcId="{0EAB1535-F897-4E5D-A2A3-7AD797C597B7}" destId="{A98AFF0C-3999-4D54-B140-13E0A384E4A9}" srcOrd="0" destOrd="0" presId="urn:microsoft.com/office/officeart/2008/layout/TitledPictureBlocks"/>
    <dgm:cxn modelId="{0CEFB3E2-221A-40D9-AE4E-D78E583D718E}" type="presOf" srcId="{B0B32D5D-8BF5-499D-9CB1-210C339A2947}" destId="{C7746556-28C6-43B7-B432-CD153DF8C91B}" srcOrd="0" destOrd="0" presId="urn:microsoft.com/office/officeart/2008/layout/TitledPictureBlocks"/>
    <dgm:cxn modelId="{801A5510-D9B7-4919-A0E8-860F97998145}" type="presParOf" srcId="{06BC4F6C-09C6-4647-B037-8C03C68F97A3}" destId="{7C477EE7-6649-430F-8FA3-AB40016315FA}" srcOrd="0" destOrd="0" presId="urn:microsoft.com/office/officeart/2008/layout/TitledPictureBlocks"/>
    <dgm:cxn modelId="{0A55EB8E-9CD3-4CB5-A03F-FF3209E39D7C}" type="presParOf" srcId="{7C477EE7-6649-430F-8FA3-AB40016315FA}" destId="{027D3D3E-6DF1-4FD5-BCAC-EC0127FF6C82}" srcOrd="0" destOrd="0" presId="urn:microsoft.com/office/officeart/2008/layout/TitledPictureBlocks"/>
    <dgm:cxn modelId="{564A9FA7-29B2-4D8D-AF63-88EF726215BF}" type="presParOf" srcId="{7C477EE7-6649-430F-8FA3-AB40016315FA}" destId="{DA34C9E3-0E2C-4D0D-A509-013468BA6C01}" srcOrd="1" destOrd="0" presId="urn:microsoft.com/office/officeart/2008/layout/TitledPictureBlocks"/>
    <dgm:cxn modelId="{E61EBCF3-DB21-48CB-9D0A-B8552A71ECE8}" type="presParOf" srcId="{7C477EE7-6649-430F-8FA3-AB40016315FA}" destId="{5E572C12-7E97-44BC-ADE4-6543BEFEC51F}" srcOrd="2" destOrd="0" presId="urn:microsoft.com/office/officeart/2008/layout/TitledPictureBlocks"/>
    <dgm:cxn modelId="{5F814184-6D14-4868-9EDD-3164A665CAC5}" type="presParOf" srcId="{06BC4F6C-09C6-4647-B037-8C03C68F97A3}" destId="{99F90EDE-6AD5-489B-A5C1-50739DAA38ED}" srcOrd="1" destOrd="0" presId="urn:microsoft.com/office/officeart/2008/layout/TitledPictureBlocks"/>
    <dgm:cxn modelId="{BFB06B69-D9C4-4D03-89A5-ACDF0F7DDFDA}" type="presParOf" srcId="{06BC4F6C-09C6-4647-B037-8C03C68F97A3}" destId="{D061DCE8-CBE9-4A9B-AD2B-E1774C96FFC9}" srcOrd="2" destOrd="0" presId="urn:microsoft.com/office/officeart/2008/layout/TitledPictureBlocks"/>
    <dgm:cxn modelId="{906179EF-EFE4-4FF4-BC49-70395C6C613A}" type="presParOf" srcId="{D061DCE8-CBE9-4A9B-AD2B-E1774C96FFC9}" destId="{2E1DC6B3-7F73-4EF3-9A98-0E46EDA8A6C6}" srcOrd="0" destOrd="0" presId="urn:microsoft.com/office/officeart/2008/layout/TitledPictureBlocks"/>
    <dgm:cxn modelId="{069921C6-B0B6-412C-8753-2A5D73B19993}" type="presParOf" srcId="{D061DCE8-CBE9-4A9B-AD2B-E1774C96FFC9}" destId="{D4C911DF-5693-4071-A67D-4778B304D60B}" srcOrd="1" destOrd="0" presId="urn:microsoft.com/office/officeart/2008/layout/TitledPictureBlocks"/>
    <dgm:cxn modelId="{AB8F9ABE-ECAB-48EF-852B-9D10D74E578B}" type="presParOf" srcId="{D061DCE8-CBE9-4A9B-AD2B-E1774C96FFC9}" destId="{5A1DAFE8-0376-4F02-8A9E-32F1AE8E372C}" srcOrd="2" destOrd="0" presId="urn:microsoft.com/office/officeart/2008/layout/TitledPictureBlocks"/>
    <dgm:cxn modelId="{BD770333-72BF-48F8-AB53-EE43632AB908}" type="presParOf" srcId="{06BC4F6C-09C6-4647-B037-8C03C68F97A3}" destId="{3693821E-5802-4698-A5DA-E09C02CCD1D8}" srcOrd="3" destOrd="0" presId="urn:microsoft.com/office/officeart/2008/layout/TitledPictureBlocks"/>
    <dgm:cxn modelId="{8921DFBE-3810-48B1-BD38-EA4B0FD97FCF}" type="presParOf" srcId="{06BC4F6C-09C6-4647-B037-8C03C68F97A3}" destId="{FBE68787-4F37-4D21-B772-65E9D5A6A5DB}" srcOrd="4" destOrd="0" presId="urn:microsoft.com/office/officeart/2008/layout/TitledPictureBlocks"/>
    <dgm:cxn modelId="{44571DF8-F7B2-4FA4-983E-1EDBBD913C29}" type="presParOf" srcId="{FBE68787-4F37-4D21-B772-65E9D5A6A5DB}" destId="{A98AFF0C-3999-4D54-B140-13E0A384E4A9}" srcOrd="0" destOrd="0" presId="urn:microsoft.com/office/officeart/2008/layout/TitledPictureBlocks"/>
    <dgm:cxn modelId="{46EBCC98-54D4-4BA7-A24F-EA87BE408214}" type="presParOf" srcId="{FBE68787-4F37-4D21-B772-65E9D5A6A5DB}" destId="{FB117DB3-5CC1-4F6C-B3F6-F7BF83371CB3}" srcOrd="1" destOrd="0" presId="urn:microsoft.com/office/officeart/2008/layout/TitledPictureBlocks"/>
    <dgm:cxn modelId="{2B3265C8-7DDF-4E08-B1E5-CC7CA23A9E87}" type="presParOf" srcId="{FBE68787-4F37-4D21-B772-65E9D5A6A5DB}" destId="{395DC148-A53A-4B8F-8AB9-D5179B534275}" srcOrd="2" destOrd="0" presId="urn:microsoft.com/office/officeart/2008/layout/TitledPictureBlocks"/>
    <dgm:cxn modelId="{BE49E7B2-7A4B-4079-8063-9FBE641F761F}" type="presParOf" srcId="{06BC4F6C-09C6-4647-B037-8C03C68F97A3}" destId="{30882A00-3710-4CA5-AAF1-ADB66C2DC021}" srcOrd="5" destOrd="0" presId="urn:microsoft.com/office/officeart/2008/layout/TitledPictureBlocks"/>
    <dgm:cxn modelId="{36D1DD65-EF6C-43BB-85BF-6603330BE050}" type="presParOf" srcId="{06BC4F6C-09C6-4647-B037-8C03C68F97A3}" destId="{B2E001CF-D9FA-426A-AD84-BC970AC518C7}" srcOrd="6" destOrd="0" presId="urn:microsoft.com/office/officeart/2008/layout/TitledPictureBlocks"/>
    <dgm:cxn modelId="{1887A0C2-9494-4C70-9E7F-3711C2505330}" type="presParOf" srcId="{B2E001CF-D9FA-426A-AD84-BC970AC518C7}" destId="{DB5F6577-FCA6-4836-A615-D3397C318F65}" srcOrd="0" destOrd="0" presId="urn:microsoft.com/office/officeart/2008/layout/TitledPictureBlocks"/>
    <dgm:cxn modelId="{774A8F20-ACEE-43FC-9034-0D7BA772B9BD}" type="presParOf" srcId="{B2E001CF-D9FA-426A-AD84-BC970AC518C7}" destId="{6576BABC-38EC-47BE-892D-BB76BE74E93F}" srcOrd="1" destOrd="0" presId="urn:microsoft.com/office/officeart/2008/layout/TitledPictureBlocks"/>
    <dgm:cxn modelId="{2FCCDDB7-A963-475B-B3E3-2787BBAA867F}" type="presParOf" srcId="{B2E001CF-D9FA-426A-AD84-BC970AC518C7}" destId="{C7746556-28C6-43B7-B432-CD153DF8C91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9AA615-D8B7-46A9-93D4-6CE85563843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6A867CE-1BE3-48F9-8BE2-D4E4E606044C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ru-RU" sz="1200" dirty="0" smtClean="0"/>
            <a:t>расширение доступа к  официальной информации в образовательной сфере регионального и общегосударственного значения</a:t>
          </a:r>
          <a:endParaRPr lang="ru-RU" sz="1200" dirty="0"/>
        </a:p>
      </dgm:t>
    </dgm:pt>
    <dgm:pt modelId="{3B28DCA8-1023-45FB-8845-8AE14DB9AA40}" type="parTrans" cxnId="{D70760BD-8797-42F9-8EB6-52CA518C9943}">
      <dgm:prSet/>
      <dgm:spPr/>
      <dgm:t>
        <a:bodyPr/>
        <a:lstStyle/>
        <a:p>
          <a:endParaRPr lang="ru-RU" sz="1200"/>
        </a:p>
      </dgm:t>
    </dgm:pt>
    <dgm:pt modelId="{9CF2B2D0-E51B-404E-B39D-4A8F2634A6E9}" type="sibTrans" cxnId="{D70760BD-8797-42F9-8EB6-52CA518C9943}">
      <dgm:prSet/>
      <dgm:spPr/>
      <dgm:t>
        <a:bodyPr/>
        <a:lstStyle/>
        <a:p>
          <a:endParaRPr lang="ru-RU" sz="1200"/>
        </a:p>
      </dgm:t>
    </dgm:pt>
    <dgm:pt modelId="{B5283520-4DF7-4032-B250-6C531B3934AC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ru-RU" sz="1200" dirty="0" smtClean="0"/>
            <a:t>стремление к унификации баз данных и информации с целью проведения сопоставимых исследований</a:t>
          </a:r>
          <a:endParaRPr lang="ru-RU" sz="1200" dirty="0"/>
        </a:p>
      </dgm:t>
    </dgm:pt>
    <dgm:pt modelId="{6D890537-6436-496A-97ED-E62D84028D77}" type="parTrans" cxnId="{668ECE94-784B-4535-995F-54C3EC4FE37C}">
      <dgm:prSet/>
      <dgm:spPr/>
      <dgm:t>
        <a:bodyPr/>
        <a:lstStyle/>
        <a:p>
          <a:endParaRPr lang="ru-RU" sz="1200"/>
        </a:p>
      </dgm:t>
    </dgm:pt>
    <dgm:pt modelId="{A080B0B1-2F9D-4E91-8DE5-1BADE1975132}" type="sibTrans" cxnId="{668ECE94-784B-4535-995F-54C3EC4FE37C}">
      <dgm:prSet/>
      <dgm:spPr/>
      <dgm:t>
        <a:bodyPr/>
        <a:lstStyle/>
        <a:p>
          <a:endParaRPr lang="ru-RU" sz="1200"/>
        </a:p>
      </dgm:t>
    </dgm:pt>
    <dgm:pt modelId="{B7766875-01DB-44ED-902E-0D4D49814545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ru-RU" sz="1200" dirty="0" smtClean="0"/>
            <a:t>своевременная актуализация информации</a:t>
          </a:r>
          <a:endParaRPr lang="ru-RU" sz="1200" dirty="0"/>
        </a:p>
      </dgm:t>
    </dgm:pt>
    <dgm:pt modelId="{8ED1AFB6-C13C-4659-8382-FF8572C0EF95}" type="parTrans" cxnId="{2E0FCEEF-E46D-4C07-9B93-B81CC285CF78}">
      <dgm:prSet/>
      <dgm:spPr/>
      <dgm:t>
        <a:bodyPr/>
        <a:lstStyle/>
        <a:p>
          <a:endParaRPr lang="ru-RU" sz="1200"/>
        </a:p>
      </dgm:t>
    </dgm:pt>
    <dgm:pt modelId="{EA4EBD4B-B938-459B-9211-0B5BB1061E10}" type="sibTrans" cxnId="{2E0FCEEF-E46D-4C07-9B93-B81CC285CF78}">
      <dgm:prSet/>
      <dgm:spPr/>
      <dgm:t>
        <a:bodyPr/>
        <a:lstStyle/>
        <a:p>
          <a:endParaRPr lang="ru-RU" sz="1200"/>
        </a:p>
      </dgm:t>
    </dgm:pt>
    <dgm:pt modelId="{47D7C2EE-368F-49C6-AFE6-4C95B7D9621F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ru-RU" sz="1200" dirty="0" smtClean="0"/>
            <a:t>наличие архива данных и др.</a:t>
          </a:r>
          <a:endParaRPr lang="ru-RU" sz="1200" dirty="0"/>
        </a:p>
      </dgm:t>
    </dgm:pt>
    <dgm:pt modelId="{194EE608-30AE-4F92-BF3D-9760AD3EBF7C}" type="parTrans" cxnId="{AE4C2929-493E-435E-9CB9-AFB2C473BF94}">
      <dgm:prSet/>
      <dgm:spPr/>
      <dgm:t>
        <a:bodyPr/>
        <a:lstStyle/>
        <a:p>
          <a:endParaRPr lang="ru-RU" sz="1200"/>
        </a:p>
      </dgm:t>
    </dgm:pt>
    <dgm:pt modelId="{38334380-7401-406C-BAA2-016F8AF72B4C}" type="sibTrans" cxnId="{AE4C2929-493E-435E-9CB9-AFB2C473BF94}">
      <dgm:prSet/>
      <dgm:spPr/>
      <dgm:t>
        <a:bodyPr/>
        <a:lstStyle/>
        <a:p>
          <a:endParaRPr lang="ru-RU" sz="1200"/>
        </a:p>
      </dgm:t>
    </dgm:pt>
    <dgm:pt modelId="{EE2E0146-5397-497D-92EC-74AB8BA5978D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ru-RU" sz="1300" b="1" dirty="0" smtClean="0"/>
            <a:t>С целью совершенствования источников востребованной в процессе управления системой образования информации необходимы:</a:t>
          </a:r>
          <a:endParaRPr lang="ru-RU" sz="1300" b="1" dirty="0"/>
        </a:p>
      </dgm:t>
    </dgm:pt>
    <dgm:pt modelId="{7206124F-D7D3-4CE9-B822-04EC8D42C037}" type="sibTrans" cxnId="{115DD239-69D4-422F-9594-DF9BBE40B0BD}">
      <dgm:prSet/>
      <dgm:spPr/>
      <dgm:t>
        <a:bodyPr/>
        <a:lstStyle/>
        <a:p>
          <a:endParaRPr lang="ru-RU" sz="1200"/>
        </a:p>
      </dgm:t>
    </dgm:pt>
    <dgm:pt modelId="{CAFCC0E8-1751-4899-8F93-BC4CDCBBCCE0}" type="parTrans" cxnId="{115DD239-69D4-422F-9594-DF9BBE40B0BD}">
      <dgm:prSet/>
      <dgm:spPr/>
      <dgm:t>
        <a:bodyPr/>
        <a:lstStyle/>
        <a:p>
          <a:endParaRPr lang="ru-RU" sz="1200"/>
        </a:p>
      </dgm:t>
    </dgm:pt>
    <dgm:pt modelId="{31923477-A02A-4D66-BA4F-61504D80F262}" type="pres">
      <dgm:prSet presAssocID="{C89AA615-D8B7-46A9-93D4-6CE8556384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1E449-F160-461C-B05C-2B5D9C99C7F5}" type="pres">
      <dgm:prSet presAssocID="{EE2E0146-5397-497D-92EC-74AB8BA5978D}" presName="node" presStyleLbl="node1" presStyleIdx="0" presStyleCnt="1" custScaleY="175190" custLinFactNeighborX="-98" custLinFactNeighborY="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64FC0-67AF-4B80-A146-2767D82CFAC6}" type="presOf" srcId="{B5283520-4DF7-4032-B250-6C531B3934AC}" destId="{2CA1E449-F160-461C-B05C-2B5D9C99C7F5}" srcOrd="0" destOrd="2" presId="urn:microsoft.com/office/officeart/2005/8/layout/default"/>
    <dgm:cxn modelId="{8A3C57D6-EECE-4DE9-9371-0D388CCCB593}" type="presOf" srcId="{C89AA615-D8B7-46A9-93D4-6CE855638437}" destId="{31923477-A02A-4D66-BA4F-61504D80F262}" srcOrd="0" destOrd="0" presId="urn:microsoft.com/office/officeart/2005/8/layout/default"/>
    <dgm:cxn modelId="{D70760BD-8797-42F9-8EB6-52CA518C9943}" srcId="{EE2E0146-5397-497D-92EC-74AB8BA5978D}" destId="{A6A867CE-1BE3-48F9-8BE2-D4E4E606044C}" srcOrd="0" destOrd="0" parTransId="{3B28DCA8-1023-45FB-8845-8AE14DB9AA40}" sibTransId="{9CF2B2D0-E51B-404E-B39D-4A8F2634A6E9}"/>
    <dgm:cxn modelId="{668ECE94-784B-4535-995F-54C3EC4FE37C}" srcId="{EE2E0146-5397-497D-92EC-74AB8BA5978D}" destId="{B5283520-4DF7-4032-B250-6C531B3934AC}" srcOrd="1" destOrd="0" parTransId="{6D890537-6436-496A-97ED-E62D84028D77}" sibTransId="{A080B0B1-2F9D-4E91-8DE5-1BADE1975132}"/>
    <dgm:cxn modelId="{6A63BC09-95DC-4449-906E-8A8E0C006461}" type="presOf" srcId="{47D7C2EE-368F-49C6-AFE6-4C95B7D9621F}" destId="{2CA1E449-F160-461C-B05C-2B5D9C99C7F5}" srcOrd="0" destOrd="4" presId="urn:microsoft.com/office/officeart/2005/8/layout/default"/>
    <dgm:cxn modelId="{9B8140F1-EC4F-4B58-B50F-42FF01E4BBCF}" type="presOf" srcId="{EE2E0146-5397-497D-92EC-74AB8BA5978D}" destId="{2CA1E449-F160-461C-B05C-2B5D9C99C7F5}" srcOrd="0" destOrd="0" presId="urn:microsoft.com/office/officeart/2005/8/layout/default"/>
    <dgm:cxn modelId="{2E0FCEEF-E46D-4C07-9B93-B81CC285CF78}" srcId="{EE2E0146-5397-497D-92EC-74AB8BA5978D}" destId="{B7766875-01DB-44ED-902E-0D4D49814545}" srcOrd="2" destOrd="0" parTransId="{8ED1AFB6-C13C-4659-8382-FF8572C0EF95}" sibTransId="{EA4EBD4B-B938-459B-9211-0B5BB1061E10}"/>
    <dgm:cxn modelId="{68BE1531-3DA5-4A33-A853-A73639FCFB02}" type="presOf" srcId="{A6A867CE-1BE3-48F9-8BE2-D4E4E606044C}" destId="{2CA1E449-F160-461C-B05C-2B5D9C99C7F5}" srcOrd="0" destOrd="1" presId="urn:microsoft.com/office/officeart/2005/8/layout/default"/>
    <dgm:cxn modelId="{115DD239-69D4-422F-9594-DF9BBE40B0BD}" srcId="{C89AA615-D8B7-46A9-93D4-6CE855638437}" destId="{EE2E0146-5397-497D-92EC-74AB8BA5978D}" srcOrd="0" destOrd="0" parTransId="{CAFCC0E8-1751-4899-8F93-BC4CDCBBCCE0}" sibTransId="{7206124F-D7D3-4CE9-B822-04EC8D42C037}"/>
    <dgm:cxn modelId="{30501CDD-3E9D-41B9-B05A-9CC0B076DBFB}" type="presOf" srcId="{B7766875-01DB-44ED-902E-0D4D49814545}" destId="{2CA1E449-F160-461C-B05C-2B5D9C99C7F5}" srcOrd="0" destOrd="3" presId="urn:microsoft.com/office/officeart/2005/8/layout/default"/>
    <dgm:cxn modelId="{AE4C2929-493E-435E-9CB9-AFB2C473BF94}" srcId="{EE2E0146-5397-497D-92EC-74AB8BA5978D}" destId="{47D7C2EE-368F-49C6-AFE6-4C95B7D9621F}" srcOrd="3" destOrd="0" parTransId="{194EE608-30AE-4F92-BF3D-9760AD3EBF7C}" sibTransId="{38334380-7401-406C-BAA2-016F8AF72B4C}"/>
    <dgm:cxn modelId="{D78CF6C4-7D69-4718-87D1-840DE0C87A38}" type="presParOf" srcId="{31923477-A02A-4D66-BA4F-61504D80F262}" destId="{2CA1E449-F160-461C-B05C-2B5D9C99C7F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922C87-7D12-469F-B430-AB6073D32A6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5A54FE-715F-412E-86A8-8B52A60C451F}">
      <dgm:prSet phldrT="[Текст]" custT="1"/>
      <dgm:spPr>
        <a:solidFill>
          <a:srgbClr val="052347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База данных ЮНЕСКО</a:t>
          </a:r>
          <a:endParaRPr lang="ru-RU" sz="1200" b="1" dirty="0">
            <a:solidFill>
              <a:schemeClr val="bg1"/>
            </a:solidFill>
          </a:endParaRPr>
        </a:p>
      </dgm:t>
    </dgm:pt>
    <dgm:pt modelId="{0E277FEB-CF2F-4337-BFF5-F6E6F03FF4E9}" type="parTrans" cxnId="{FED9FED7-A40F-4980-A6F5-C75776079C9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B2FE504-B886-4E69-A56C-E66BE5B7143F}" type="sibTrans" cxnId="{FED9FED7-A40F-4980-A6F5-C75776079C9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0F79D79-7E22-4C6D-9DFE-B09DDA8932F6}">
      <dgm:prSet custT="1"/>
      <dgm:spPr>
        <a:solidFill>
          <a:srgbClr val="052347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База данных Международной организации труда (МОТ) </a:t>
          </a:r>
          <a:endParaRPr lang="ru-RU" sz="1200" b="1" dirty="0">
            <a:solidFill>
              <a:schemeClr val="bg1"/>
            </a:solidFill>
          </a:endParaRPr>
        </a:p>
      </dgm:t>
    </dgm:pt>
    <dgm:pt modelId="{516D37E2-3CE2-4C98-9208-0E4D79E43AC1}" type="parTrans" cxnId="{1F908493-2557-475C-9C3D-790A007E3AD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7EB312BA-1347-448A-A37E-F23D8DF4B7C4}" type="sibTrans" cxnId="{1F908493-2557-475C-9C3D-790A007E3AD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A59F1C1-0E96-4B24-8AD9-8C176DC44A14}">
      <dgm:prSet custT="1"/>
      <dgm:spPr>
        <a:solidFill>
          <a:srgbClr val="052347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Международный портал Worldwide </a:t>
          </a:r>
          <a:r>
            <a:rPr lang="en-US" sz="1200" b="1" dirty="0" smtClean="0">
              <a:solidFill>
                <a:schemeClr val="bg1"/>
              </a:solidFill>
            </a:rPr>
            <a:t>S</a:t>
          </a:r>
          <a:r>
            <a:rPr lang="ru-RU" sz="1200" b="1" dirty="0" smtClean="0">
              <a:solidFill>
                <a:schemeClr val="bg1"/>
              </a:solidFill>
            </a:rPr>
            <a:t>cience</a:t>
          </a:r>
          <a:endParaRPr lang="ru-RU" sz="1200" b="1" dirty="0">
            <a:solidFill>
              <a:schemeClr val="bg1"/>
            </a:solidFill>
          </a:endParaRPr>
        </a:p>
      </dgm:t>
    </dgm:pt>
    <dgm:pt modelId="{5B148C08-E0B6-4AB8-A815-6BA34CE81495}" type="parTrans" cxnId="{D9D00D51-87BF-45CD-829B-1BFABE331F0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DD9B61F-FC9B-4E4A-A156-9FEA9754A21A}" type="sibTrans" cxnId="{D9D00D51-87BF-45CD-829B-1BFABE331F0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6E5575B-8950-4591-9955-206EEEC95863}">
      <dgm:prSet custT="1"/>
      <dgm:spPr>
        <a:solidFill>
          <a:srgbClr val="052347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Портал открытых данных Европейской комиссии и других учреждений Европейского Союза</a:t>
          </a:r>
          <a:endParaRPr lang="ru-RU" sz="1200" b="1" dirty="0">
            <a:solidFill>
              <a:schemeClr val="bg1"/>
            </a:solidFill>
          </a:endParaRPr>
        </a:p>
      </dgm:t>
    </dgm:pt>
    <dgm:pt modelId="{AE25DB62-0689-4B0B-B58D-9A3A9CE3B118}" type="parTrans" cxnId="{00DCA251-9042-4EB2-AC23-D0B8336FE07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B893EB9-32D8-4747-96B3-DB1B513B33FB}" type="sibTrans" cxnId="{00DCA251-9042-4EB2-AC23-D0B8336FE07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067C08F-2BFB-4ABF-81EC-209A4EEC9013}">
      <dgm:prSet phldrT="[Текст]" custT="1"/>
      <dgm:spPr/>
      <dgm:t>
        <a:bodyPr/>
        <a:lstStyle/>
        <a:p>
          <a:r>
            <a:rPr lang="ru-RU" sz="1200" dirty="0" smtClean="0">
              <a:hlinkClick xmlns:r="http://schemas.openxmlformats.org/officeDocument/2006/relationships" r:id="rId1"/>
            </a:rPr>
            <a:t>http://www.unesco.org/new/ru/unesco/resources/publications/unesdoc-database/</a:t>
          </a:r>
          <a:r>
            <a:rPr lang="ru-RU" sz="1200" dirty="0" smtClean="0"/>
            <a:t> </a:t>
          </a:r>
          <a:endParaRPr lang="ru-RU" sz="1200" dirty="0"/>
        </a:p>
      </dgm:t>
    </dgm:pt>
    <dgm:pt modelId="{DFCB1858-F63F-4A30-895A-C286448DA404}" type="parTrans" cxnId="{C6ADE4A0-7B4F-4D55-8505-4A3EBA885B34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D449077-95B8-48A8-AFAB-C98CF2F17BA7}" type="sibTrans" cxnId="{C6ADE4A0-7B4F-4D55-8505-4A3EBA885B34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4673F6E-ABA7-4145-8C9C-6F2DB00A6B4A}">
      <dgm:prSet custT="1"/>
      <dgm:spPr/>
      <dgm:t>
        <a:bodyPr/>
        <a:lstStyle/>
        <a:p>
          <a:r>
            <a:rPr lang="ru-RU" sz="1200" dirty="0" smtClean="0">
              <a:hlinkClick xmlns:r="http://schemas.openxmlformats.org/officeDocument/2006/relationships" r:id="rId2"/>
            </a:rPr>
            <a:t>http://www.ilo.org/global/statistics-and-databases/lang--en/index.htm</a:t>
          </a:r>
          <a:r>
            <a:rPr lang="ru-RU" sz="1200" dirty="0" smtClean="0"/>
            <a:t> </a:t>
          </a:r>
          <a:endParaRPr lang="ru-RU" sz="1200" dirty="0"/>
        </a:p>
      </dgm:t>
    </dgm:pt>
    <dgm:pt modelId="{6619CA6B-1960-41BC-840E-5F8AFFCB9DCA}" type="parTrans" cxnId="{40C6B717-1EA6-446E-99C3-40005B297BC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06C2961-C634-48EA-9CD2-19AF68FAE9DA}" type="sibTrans" cxnId="{40C6B717-1EA6-446E-99C3-40005B297BC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34D96FD-C4E9-434F-A099-0DB841C1A646}">
      <dgm:prSet custT="1"/>
      <dgm:spPr/>
      <dgm:t>
        <a:bodyPr/>
        <a:lstStyle/>
        <a:p>
          <a:r>
            <a:rPr lang="ru-RU" sz="1200" dirty="0" smtClean="0">
              <a:hlinkClick xmlns:r="http://schemas.openxmlformats.org/officeDocument/2006/relationships" r:id="rId3"/>
            </a:rPr>
            <a:t>http://worldwidescience.org/</a:t>
          </a:r>
          <a:endParaRPr lang="ru-RU" sz="1200" dirty="0"/>
        </a:p>
      </dgm:t>
    </dgm:pt>
    <dgm:pt modelId="{B44CB01B-E707-4AD4-BA08-3EA901484668}" type="parTrans" cxnId="{074AA71C-CE3B-4799-81B0-E46969AF3407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CA22953-6911-4512-A0B7-4744F0A9E1CC}" type="sibTrans" cxnId="{074AA71C-CE3B-4799-81B0-E46969AF3407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675C96F-F904-4AF4-B2DB-792136F95CED}">
      <dgm:prSet custT="1"/>
      <dgm:spPr/>
      <dgm:t>
        <a:bodyPr/>
        <a:lstStyle/>
        <a:p>
          <a:r>
            <a:rPr lang="en-US" sz="1200" dirty="0" smtClean="0">
              <a:hlinkClick xmlns:r="http://schemas.openxmlformats.org/officeDocument/2006/relationships" r:id="rId4"/>
            </a:rPr>
            <a:t>http</a:t>
          </a:r>
          <a:r>
            <a:rPr lang="ru-RU" sz="1200" dirty="0" smtClean="0">
              <a:hlinkClick xmlns:r="http://schemas.openxmlformats.org/officeDocument/2006/relationships" r:id="rId4"/>
            </a:rPr>
            <a:t>://</a:t>
          </a:r>
          <a:r>
            <a:rPr lang="en-US" sz="1200" dirty="0" smtClean="0">
              <a:hlinkClick xmlns:r="http://schemas.openxmlformats.org/officeDocument/2006/relationships" r:id="rId4"/>
            </a:rPr>
            <a:t>open</a:t>
          </a:r>
          <a:r>
            <a:rPr lang="ru-RU" sz="1200" dirty="0" smtClean="0">
              <a:hlinkClick xmlns:r="http://schemas.openxmlformats.org/officeDocument/2006/relationships" r:id="rId4"/>
            </a:rPr>
            <a:t>-</a:t>
          </a:r>
          <a:r>
            <a:rPr lang="en-US" sz="1200" dirty="0" smtClean="0">
              <a:hlinkClick xmlns:r="http://schemas.openxmlformats.org/officeDocument/2006/relationships" r:id="rId4"/>
            </a:rPr>
            <a:t>data</a:t>
          </a:r>
          <a:r>
            <a:rPr lang="ru-RU" sz="1200" dirty="0" smtClean="0">
              <a:hlinkClick xmlns:r="http://schemas.openxmlformats.org/officeDocument/2006/relationships" r:id="rId4"/>
            </a:rPr>
            <a:t>.</a:t>
          </a:r>
          <a:r>
            <a:rPr lang="en-US" sz="1200" dirty="0" smtClean="0">
              <a:hlinkClick xmlns:r="http://schemas.openxmlformats.org/officeDocument/2006/relationships" r:id="rId4"/>
            </a:rPr>
            <a:t>europa</a:t>
          </a:r>
          <a:r>
            <a:rPr lang="ru-RU" sz="1200" dirty="0" smtClean="0">
              <a:hlinkClick xmlns:r="http://schemas.openxmlformats.org/officeDocument/2006/relationships" r:id="rId4"/>
            </a:rPr>
            <a:t>.</a:t>
          </a:r>
          <a:r>
            <a:rPr lang="en-US" sz="1200" dirty="0" smtClean="0">
              <a:hlinkClick xmlns:r="http://schemas.openxmlformats.org/officeDocument/2006/relationships" r:id="rId4"/>
            </a:rPr>
            <a:t>eu</a:t>
          </a:r>
          <a:r>
            <a:rPr lang="ru-RU" sz="1200" dirty="0" smtClean="0">
              <a:hlinkClick xmlns:r="http://schemas.openxmlformats.org/officeDocument/2006/relationships" r:id="rId4"/>
            </a:rPr>
            <a:t>/</a:t>
          </a:r>
          <a:r>
            <a:rPr lang="en-US" sz="1200" dirty="0" smtClean="0">
              <a:hlinkClick xmlns:r="http://schemas.openxmlformats.org/officeDocument/2006/relationships" r:id="rId4"/>
            </a:rPr>
            <a:t>en</a:t>
          </a:r>
          <a:r>
            <a:rPr lang="ru-RU" sz="1200" dirty="0" smtClean="0">
              <a:hlinkClick xmlns:r="http://schemas.openxmlformats.org/officeDocument/2006/relationships" r:id="rId4"/>
            </a:rPr>
            <a:t>/</a:t>
          </a:r>
          <a:r>
            <a:rPr lang="en-US" sz="1200" dirty="0" smtClean="0">
              <a:hlinkClick xmlns:r="http://schemas.openxmlformats.org/officeDocument/2006/relationships" r:id="rId4"/>
            </a:rPr>
            <a:t>data</a:t>
          </a:r>
          <a:r>
            <a:rPr lang="en-US" sz="1200" dirty="0" smtClean="0"/>
            <a:t> </a:t>
          </a:r>
          <a:endParaRPr lang="ru-RU" sz="1200" dirty="0"/>
        </a:p>
      </dgm:t>
    </dgm:pt>
    <dgm:pt modelId="{B114F52E-B415-412B-A3F1-06A5A8D5B0F2}" type="parTrans" cxnId="{7577606E-C96D-434F-B33A-6F22E630C2C3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F997B85-B904-46EF-A1F9-C6C4C69B6D88}" type="sibTrans" cxnId="{7577606E-C96D-434F-B33A-6F22E630C2C3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65534C4-DE4E-4FB2-805B-7B9B83C8F079}" type="pres">
      <dgm:prSet presAssocID="{AE922C87-7D12-469F-B430-AB6073D32A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39077-BE92-4098-AC22-E42C646C2C2E}" type="pres">
      <dgm:prSet presAssocID="{9D5A54FE-715F-412E-86A8-8B52A60C451F}" presName="parentText" presStyleLbl="node1" presStyleIdx="0" presStyleCnt="4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0628A-8E5F-435D-8B65-47FCB2AD0B08}" type="pres">
      <dgm:prSet presAssocID="{9D5A54FE-715F-412E-86A8-8B52A60C451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8121D-CAE7-4BAC-B64B-C9237BC81C05}" type="pres">
      <dgm:prSet presAssocID="{E0F79D79-7E22-4C6D-9DFE-B09DDA8932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0F408-35D8-4D5E-8547-CCF1EBE74D88}" type="pres">
      <dgm:prSet presAssocID="{E0F79D79-7E22-4C6D-9DFE-B09DDA8932F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636D1-C880-4803-8A27-C0503D68742F}" type="pres">
      <dgm:prSet presAssocID="{9A59F1C1-0E96-4B24-8AD9-8C176DC44A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A0510-CA17-4CC3-B4F5-67A505529EB9}" type="pres">
      <dgm:prSet presAssocID="{9A59F1C1-0E96-4B24-8AD9-8C176DC44A1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EC578-294E-4B55-9E8B-9C59CB9FE644}" type="pres">
      <dgm:prSet presAssocID="{C6E5575B-8950-4591-9955-206EEEC958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34876-521F-46CB-9A23-C70C9B2E80C4}" type="pres">
      <dgm:prSet presAssocID="{C6E5575B-8950-4591-9955-206EEEC9586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08493-2557-475C-9C3D-790A007E3ADF}" srcId="{AE922C87-7D12-469F-B430-AB6073D32A64}" destId="{E0F79D79-7E22-4C6D-9DFE-B09DDA8932F6}" srcOrd="1" destOrd="0" parTransId="{516D37E2-3CE2-4C98-9208-0E4D79E43AC1}" sibTransId="{7EB312BA-1347-448A-A37E-F23D8DF4B7C4}"/>
    <dgm:cxn modelId="{8E16F720-96C2-4776-8AE3-1841F47CE32E}" type="presOf" srcId="{E0F79D79-7E22-4C6D-9DFE-B09DDA8932F6}" destId="{5F48121D-CAE7-4BAC-B64B-C9237BC81C05}" srcOrd="0" destOrd="0" presId="urn:microsoft.com/office/officeart/2005/8/layout/vList2"/>
    <dgm:cxn modelId="{9CCFB1BE-7734-44F0-BA4E-06B2C9F29B4C}" type="presOf" srcId="{AE922C87-7D12-469F-B430-AB6073D32A64}" destId="{065534C4-DE4E-4FB2-805B-7B9B83C8F079}" srcOrd="0" destOrd="0" presId="urn:microsoft.com/office/officeart/2005/8/layout/vList2"/>
    <dgm:cxn modelId="{00DCA251-9042-4EB2-AC23-D0B8336FE076}" srcId="{AE922C87-7D12-469F-B430-AB6073D32A64}" destId="{C6E5575B-8950-4591-9955-206EEEC95863}" srcOrd="3" destOrd="0" parTransId="{AE25DB62-0689-4B0B-B58D-9A3A9CE3B118}" sibTransId="{9B893EB9-32D8-4747-96B3-DB1B513B33FB}"/>
    <dgm:cxn modelId="{C6ADE4A0-7B4F-4D55-8505-4A3EBA885B34}" srcId="{9D5A54FE-715F-412E-86A8-8B52A60C451F}" destId="{6067C08F-2BFB-4ABF-81EC-209A4EEC9013}" srcOrd="0" destOrd="0" parTransId="{DFCB1858-F63F-4A30-895A-C286448DA404}" sibTransId="{ED449077-95B8-48A8-AFAB-C98CF2F17BA7}"/>
    <dgm:cxn modelId="{43D7580B-AFBB-473C-A6FE-9BC70BBC0473}" type="presOf" srcId="{6067C08F-2BFB-4ABF-81EC-209A4EEC9013}" destId="{9320628A-8E5F-435D-8B65-47FCB2AD0B08}" srcOrd="0" destOrd="0" presId="urn:microsoft.com/office/officeart/2005/8/layout/vList2"/>
    <dgm:cxn modelId="{2B525038-DAE5-4776-9783-35576003E3FF}" type="presOf" srcId="{9A59F1C1-0E96-4B24-8AD9-8C176DC44A14}" destId="{D78636D1-C880-4803-8A27-C0503D68742F}" srcOrd="0" destOrd="0" presId="urn:microsoft.com/office/officeart/2005/8/layout/vList2"/>
    <dgm:cxn modelId="{7577606E-C96D-434F-B33A-6F22E630C2C3}" srcId="{C6E5575B-8950-4591-9955-206EEEC95863}" destId="{6675C96F-F904-4AF4-B2DB-792136F95CED}" srcOrd="0" destOrd="0" parTransId="{B114F52E-B415-412B-A3F1-06A5A8D5B0F2}" sibTransId="{9F997B85-B904-46EF-A1F9-C6C4C69B6D88}"/>
    <dgm:cxn modelId="{D1AC1D0A-3309-47A8-AD1F-CF1C51846778}" type="presOf" srcId="{6675C96F-F904-4AF4-B2DB-792136F95CED}" destId="{FD634876-521F-46CB-9A23-C70C9B2E80C4}" srcOrd="0" destOrd="0" presId="urn:microsoft.com/office/officeart/2005/8/layout/vList2"/>
    <dgm:cxn modelId="{D9D00D51-87BF-45CD-829B-1BFABE331F0C}" srcId="{AE922C87-7D12-469F-B430-AB6073D32A64}" destId="{9A59F1C1-0E96-4B24-8AD9-8C176DC44A14}" srcOrd="2" destOrd="0" parTransId="{5B148C08-E0B6-4AB8-A815-6BA34CE81495}" sibTransId="{1DD9B61F-FC9B-4E4A-A156-9FEA9754A21A}"/>
    <dgm:cxn modelId="{40C6B717-1EA6-446E-99C3-40005B297BCC}" srcId="{E0F79D79-7E22-4C6D-9DFE-B09DDA8932F6}" destId="{C4673F6E-ABA7-4145-8C9C-6F2DB00A6B4A}" srcOrd="0" destOrd="0" parTransId="{6619CA6B-1960-41BC-840E-5F8AFFCB9DCA}" sibTransId="{606C2961-C634-48EA-9CD2-19AF68FAE9DA}"/>
    <dgm:cxn modelId="{BF320933-FD61-4BFE-B4FC-185399EF8617}" type="presOf" srcId="{C4673F6E-ABA7-4145-8C9C-6F2DB00A6B4A}" destId="{F7A0F408-35D8-4D5E-8547-CCF1EBE74D88}" srcOrd="0" destOrd="0" presId="urn:microsoft.com/office/officeart/2005/8/layout/vList2"/>
    <dgm:cxn modelId="{FED9FED7-A40F-4980-A6F5-C75776079C95}" srcId="{AE922C87-7D12-469F-B430-AB6073D32A64}" destId="{9D5A54FE-715F-412E-86A8-8B52A60C451F}" srcOrd="0" destOrd="0" parTransId="{0E277FEB-CF2F-4337-BFF5-F6E6F03FF4E9}" sibTransId="{6B2FE504-B886-4E69-A56C-E66BE5B7143F}"/>
    <dgm:cxn modelId="{63C252A2-9AFB-4441-8CC9-C5BCB7F2FD1D}" type="presOf" srcId="{434D96FD-C4E9-434F-A099-0DB841C1A646}" destId="{458A0510-CA17-4CC3-B4F5-67A505529EB9}" srcOrd="0" destOrd="0" presId="urn:microsoft.com/office/officeart/2005/8/layout/vList2"/>
    <dgm:cxn modelId="{A5927FCE-9863-4673-8DB4-BBCD39013B45}" type="presOf" srcId="{C6E5575B-8950-4591-9955-206EEEC95863}" destId="{B95EC578-294E-4B55-9E8B-9C59CB9FE644}" srcOrd="0" destOrd="0" presId="urn:microsoft.com/office/officeart/2005/8/layout/vList2"/>
    <dgm:cxn modelId="{4C244ACC-66D1-457A-8D09-5A01C7BE66DE}" type="presOf" srcId="{9D5A54FE-715F-412E-86A8-8B52A60C451F}" destId="{E0039077-BE92-4098-AC22-E42C646C2C2E}" srcOrd="0" destOrd="0" presId="urn:microsoft.com/office/officeart/2005/8/layout/vList2"/>
    <dgm:cxn modelId="{074AA71C-CE3B-4799-81B0-E46969AF3407}" srcId="{9A59F1C1-0E96-4B24-8AD9-8C176DC44A14}" destId="{434D96FD-C4E9-434F-A099-0DB841C1A646}" srcOrd="0" destOrd="0" parTransId="{B44CB01B-E707-4AD4-BA08-3EA901484668}" sibTransId="{FCA22953-6911-4512-A0B7-4744F0A9E1CC}"/>
    <dgm:cxn modelId="{CE917B98-5292-4156-B78A-5CF84447176F}" type="presParOf" srcId="{065534C4-DE4E-4FB2-805B-7B9B83C8F079}" destId="{E0039077-BE92-4098-AC22-E42C646C2C2E}" srcOrd="0" destOrd="0" presId="urn:microsoft.com/office/officeart/2005/8/layout/vList2"/>
    <dgm:cxn modelId="{0493601E-0C46-42DB-ADA3-02871C74D2FA}" type="presParOf" srcId="{065534C4-DE4E-4FB2-805B-7B9B83C8F079}" destId="{9320628A-8E5F-435D-8B65-47FCB2AD0B08}" srcOrd="1" destOrd="0" presId="urn:microsoft.com/office/officeart/2005/8/layout/vList2"/>
    <dgm:cxn modelId="{DFC601D9-C323-49DF-BDD7-B2E8A3F09A9D}" type="presParOf" srcId="{065534C4-DE4E-4FB2-805B-7B9B83C8F079}" destId="{5F48121D-CAE7-4BAC-B64B-C9237BC81C05}" srcOrd="2" destOrd="0" presId="urn:microsoft.com/office/officeart/2005/8/layout/vList2"/>
    <dgm:cxn modelId="{30572B71-E396-4115-BBEF-6D16623BF2BC}" type="presParOf" srcId="{065534C4-DE4E-4FB2-805B-7B9B83C8F079}" destId="{F7A0F408-35D8-4D5E-8547-CCF1EBE74D88}" srcOrd="3" destOrd="0" presId="urn:microsoft.com/office/officeart/2005/8/layout/vList2"/>
    <dgm:cxn modelId="{29EBCBA4-CC76-4479-8330-6D28A10B2069}" type="presParOf" srcId="{065534C4-DE4E-4FB2-805B-7B9B83C8F079}" destId="{D78636D1-C880-4803-8A27-C0503D68742F}" srcOrd="4" destOrd="0" presId="urn:microsoft.com/office/officeart/2005/8/layout/vList2"/>
    <dgm:cxn modelId="{012FAE03-F281-4D7C-AF55-C78683A1983E}" type="presParOf" srcId="{065534C4-DE4E-4FB2-805B-7B9B83C8F079}" destId="{458A0510-CA17-4CC3-B4F5-67A505529EB9}" srcOrd="5" destOrd="0" presId="urn:microsoft.com/office/officeart/2005/8/layout/vList2"/>
    <dgm:cxn modelId="{6DF970F4-A0D3-4FB4-AB3A-43A1AE103B22}" type="presParOf" srcId="{065534C4-DE4E-4FB2-805B-7B9B83C8F079}" destId="{B95EC578-294E-4B55-9E8B-9C59CB9FE644}" srcOrd="6" destOrd="0" presId="urn:microsoft.com/office/officeart/2005/8/layout/vList2"/>
    <dgm:cxn modelId="{5C9E286A-3E58-40DD-855C-E63885414549}" type="presParOf" srcId="{065534C4-DE4E-4FB2-805B-7B9B83C8F079}" destId="{FD634876-521F-46CB-9A23-C70C9B2E80C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8A29C3-9AC5-49FF-8299-100A50BD968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F81B3-CF1C-4474-8389-E35C47C1DF2D}">
      <dgm:prSet phldrT="[Текст]" custT="1"/>
      <dgm:spPr/>
      <dgm:t>
        <a:bodyPr/>
        <a:lstStyle/>
        <a:p>
          <a:r>
            <a:rPr lang="ru-RU" sz="1100" dirty="0" smtClean="0"/>
            <a:t>Привлечение внимания общественности к организации</a:t>
          </a:r>
          <a:endParaRPr lang="ru-RU" sz="1100" dirty="0"/>
        </a:p>
      </dgm:t>
    </dgm:pt>
    <dgm:pt modelId="{58DA0EE0-E345-4150-9EE0-9274456BC052}" type="parTrans" cxnId="{0A5205AA-E3BC-4549-A592-996E32089189}">
      <dgm:prSet/>
      <dgm:spPr/>
      <dgm:t>
        <a:bodyPr/>
        <a:lstStyle/>
        <a:p>
          <a:endParaRPr lang="ru-RU" sz="1100"/>
        </a:p>
      </dgm:t>
    </dgm:pt>
    <dgm:pt modelId="{ADE68786-E672-4B1F-A0E4-F5442DF95F5F}" type="sibTrans" cxnId="{0A5205AA-E3BC-4549-A592-996E32089189}">
      <dgm:prSet/>
      <dgm:spPr/>
      <dgm:t>
        <a:bodyPr/>
        <a:lstStyle/>
        <a:p>
          <a:endParaRPr lang="ru-RU" sz="1100"/>
        </a:p>
      </dgm:t>
    </dgm:pt>
    <dgm:pt modelId="{A7297EAA-0EB3-47EA-9135-C115967752E3}">
      <dgm:prSet phldrT="[Текст]" custT="1"/>
      <dgm:spPr/>
      <dgm:t>
        <a:bodyPr/>
        <a:lstStyle/>
        <a:p>
          <a:r>
            <a:rPr lang="ru-RU" sz="1100" dirty="0" smtClean="0"/>
            <a:t>Возможность бесплатно получить аналитические обзоры</a:t>
          </a:r>
          <a:endParaRPr lang="ru-RU" sz="1100" dirty="0"/>
        </a:p>
      </dgm:t>
    </dgm:pt>
    <dgm:pt modelId="{0D01047F-6DE7-4647-B55F-10E4B3E92109}" type="parTrans" cxnId="{8229E27F-B218-4260-B49A-F2F53B6F6390}">
      <dgm:prSet/>
      <dgm:spPr/>
      <dgm:t>
        <a:bodyPr/>
        <a:lstStyle/>
        <a:p>
          <a:endParaRPr lang="ru-RU" sz="1100"/>
        </a:p>
      </dgm:t>
    </dgm:pt>
    <dgm:pt modelId="{B0393E96-EB1C-454E-98A4-2D7C499B4029}" type="sibTrans" cxnId="{8229E27F-B218-4260-B49A-F2F53B6F6390}">
      <dgm:prSet/>
      <dgm:spPr/>
      <dgm:t>
        <a:bodyPr/>
        <a:lstStyle/>
        <a:p>
          <a:endParaRPr lang="ru-RU" sz="1100"/>
        </a:p>
      </dgm:t>
    </dgm:pt>
    <dgm:pt modelId="{D9BF2652-2B15-44F5-8E9C-EC5FE10640CE}">
      <dgm:prSet phldrT="[Текст]" custT="1"/>
      <dgm:spPr/>
      <dgm:t>
        <a:bodyPr/>
        <a:lstStyle/>
        <a:p>
          <a:r>
            <a: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Глубокие научные исследования от заинтересованных в этой информации организаций и частных лиц</a:t>
          </a:r>
          <a:endParaRPr lang="ru-RU" sz="1100" dirty="0"/>
        </a:p>
      </dgm:t>
    </dgm:pt>
    <dgm:pt modelId="{0062366F-62BB-44E0-A441-9D52BAA6F745}" type="parTrans" cxnId="{444DBB55-E489-4D95-A715-4086C4C74534}">
      <dgm:prSet/>
      <dgm:spPr/>
      <dgm:t>
        <a:bodyPr/>
        <a:lstStyle/>
        <a:p>
          <a:endParaRPr lang="ru-RU" sz="1100"/>
        </a:p>
      </dgm:t>
    </dgm:pt>
    <dgm:pt modelId="{B462B524-4544-4E62-8D1F-1395B01EAF3C}" type="sibTrans" cxnId="{444DBB55-E489-4D95-A715-4086C4C74534}">
      <dgm:prSet/>
      <dgm:spPr/>
      <dgm:t>
        <a:bodyPr/>
        <a:lstStyle/>
        <a:p>
          <a:endParaRPr lang="ru-RU" sz="1100"/>
        </a:p>
      </dgm:t>
    </dgm:pt>
    <dgm:pt modelId="{3F2F73E4-71A6-437A-8E06-96BA7CCA0375}">
      <dgm:prSet phldrT="[Текст]" custT="1"/>
      <dgm:spPr/>
      <dgm:t>
        <a:bodyPr/>
        <a:lstStyle/>
        <a:p>
          <a:r>
            <a: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уровня доверия граждан/клиентов к деятельности организации</a:t>
          </a:r>
          <a:endParaRPr lang="ru-RU" sz="1100" dirty="0"/>
        </a:p>
      </dgm:t>
    </dgm:pt>
    <dgm:pt modelId="{4B642F83-D122-415E-89A5-83153E7C6A6E}" type="parTrans" cxnId="{67587487-48A1-4C95-981F-8AE887D70373}">
      <dgm:prSet/>
      <dgm:spPr/>
      <dgm:t>
        <a:bodyPr/>
        <a:lstStyle/>
        <a:p>
          <a:endParaRPr lang="ru-RU" sz="1100"/>
        </a:p>
      </dgm:t>
    </dgm:pt>
    <dgm:pt modelId="{B4E08C48-1AE9-4DD3-A3A7-BE8767E374B1}" type="sibTrans" cxnId="{67587487-48A1-4C95-981F-8AE887D70373}">
      <dgm:prSet/>
      <dgm:spPr/>
      <dgm:t>
        <a:bodyPr/>
        <a:lstStyle/>
        <a:p>
          <a:endParaRPr lang="ru-RU" sz="1100"/>
        </a:p>
      </dgm:t>
    </dgm:pt>
    <dgm:pt modelId="{DCA59DB7-5FCD-41C4-9936-6F49BCE4C4AB}" type="pres">
      <dgm:prSet presAssocID="{028A29C3-9AC5-49FF-8299-100A50BD968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EAADB0-2463-4C3E-81B4-6DC825EE300D}" type="pres">
      <dgm:prSet presAssocID="{F3DF81B3-CF1C-4474-8389-E35C47C1DF2D}" presName="composite" presStyleCnt="0"/>
      <dgm:spPr/>
    </dgm:pt>
    <dgm:pt modelId="{C9D8252A-8EE3-42FC-BE38-8980733C6004}" type="pres">
      <dgm:prSet presAssocID="{F3DF81B3-CF1C-4474-8389-E35C47C1DF2D}" presName="bentUpArrow1" presStyleLbl="alignImgPlace1" presStyleIdx="0" presStyleCnt="3" custLinFactNeighborX="-24962" custLinFactNeighborY="-555"/>
      <dgm:spPr/>
    </dgm:pt>
    <dgm:pt modelId="{A48953CE-7448-4F7E-B975-92E52026EA9B}" type="pres">
      <dgm:prSet presAssocID="{F3DF81B3-CF1C-4474-8389-E35C47C1DF2D}" presName="ParentText" presStyleLbl="node1" presStyleIdx="0" presStyleCnt="4" custScaleX="1692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85792-0B62-4557-90B3-2AF110B5A409}" type="pres">
      <dgm:prSet presAssocID="{F3DF81B3-CF1C-4474-8389-E35C47C1DF2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06F8-AB3D-47B6-98D6-C177C24E40ED}" type="pres">
      <dgm:prSet presAssocID="{ADE68786-E672-4B1F-A0E4-F5442DF95F5F}" presName="sibTrans" presStyleCnt="0"/>
      <dgm:spPr/>
    </dgm:pt>
    <dgm:pt modelId="{58A3BC4D-FEB9-4E54-B417-2E0D37C3875F}" type="pres">
      <dgm:prSet presAssocID="{A7297EAA-0EB3-47EA-9135-C115967752E3}" presName="composite" presStyleCnt="0"/>
      <dgm:spPr/>
    </dgm:pt>
    <dgm:pt modelId="{5441CBB6-EADE-43A3-ACCC-7B2D460C5F26}" type="pres">
      <dgm:prSet presAssocID="{A7297EAA-0EB3-47EA-9135-C115967752E3}" presName="bentUpArrow1" presStyleLbl="alignImgPlace1" presStyleIdx="1" presStyleCnt="3" custLinFactNeighborX="-24962" custLinFactNeighborY="-555"/>
      <dgm:spPr/>
    </dgm:pt>
    <dgm:pt modelId="{728AFC64-C056-4F3B-9857-ECAE5AA87703}" type="pres">
      <dgm:prSet presAssocID="{A7297EAA-0EB3-47EA-9135-C115967752E3}" presName="ParentText" presStyleLbl="node1" presStyleIdx="1" presStyleCnt="4" custScaleX="1692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A3F8-87A1-46A9-8977-3C34EAE855A7}" type="pres">
      <dgm:prSet presAssocID="{A7297EAA-0EB3-47EA-9135-C115967752E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637EB-850B-46B5-87F4-719C7F2FB468}" type="pres">
      <dgm:prSet presAssocID="{B0393E96-EB1C-454E-98A4-2D7C499B4029}" presName="sibTrans" presStyleCnt="0"/>
      <dgm:spPr/>
    </dgm:pt>
    <dgm:pt modelId="{451EC616-9469-4130-B743-7B0476226077}" type="pres">
      <dgm:prSet presAssocID="{D9BF2652-2B15-44F5-8E9C-EC5FE10640CE}" presName="composite" presStyleCnt="0"/>
      <dgm:spPr/>
    </dgm:pt>
    <dgm:pt modelId="{25B45C7B-98DB-42E8-8714-C0BEE5541C4D}" type="pres">
      <dgm:prSet presAssocID="{D9BF2652-2B15-44F5-8E9C-EC5FE10640CE}" presName="bentUpArrow1" presStyleLbl="alignImgPlace1" presStyleIdx="2" presStyleCnt="3" custLinFactNeighborX="35780" custLinFactNeighborY="-555"/>
      <dgm:spPr/>
    </dgm:pt>
    <dgm:pt modelId="{D3666805-D5BE-4597-AECF-F6AB61FB78A7}" type="pres">
      <dgm:prSet presAssocID="{D9BF2652-2B15-44F5-8E9C-EC5FE10640CE}" presName="ParentText" presStyleLbl="node1" presStyleIdx="2" presStyleCnt="4" custScaleX="1692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F4B84-E0DB-4820-9130-8A2429745BD7}" type="pres">
      <dgm:prSet presAssocID="{D9BF2652-2B15-44F5-8E9C-EC5FE10640C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8E1D0-5BF4-4C27-AC9F-D88B9092DE9F}" type="pres">
      <dgm:prSet presAssocID="{B462B524-4544-4E62-8D1F-1395B01EAF3C}" presName="sibTrans" presStyleCnt="0"/>
      <dgm:spPr/>
    </dgm:pt>
    <dgm:pt modelId="{50B71E5A-91D9-417A-823F-E5AF7D779529}" type="pres">
      <dgm:prSet presAssocID="{3F2F73E4-71A6-437A-8E06-96BA7CCA0375}" presName="composite" presStyleCnt="0"/>
      <dgm:spPr/>
    </dgm:pt>
    <dgm:pt modelId="{E7C649EF-6D7A-4E1C-B705-FEBFC90E5B5C}" type="pres">
      <dgm:prSet presAssocID="{3F2F73E4-71A6-437A-8E06-96BA7CCA0375}" presName="ParentText" presStyleLbl="node1" presStyleIdx="3" presStyleCnt="4" custScaleX="149130" custLinFactNeighborX="37581" custLinFactNeighborY="-4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2D649-EB6A-45AB-90B2-05A3597E58D8}" type="presOf" srcId="{F3DF81B3-CF1C-4474-8389-E35C47C1DF2D}" destId="{A48953CE-7448-4F7E-B975-92E52026EA9B}" srcOrd="0" destOrd="0" presId="urn:microsoft.com/office/officeart/2005/8/layout/StepDownProcess"/>
    <dgm:cxn modelId="{58CE2351-BC41-4F52-9BB6-D4C6DF2295B7}" type="presOf" srcId="{A7297EAA-0EB3-47EA-9135-C115967752E3}" destId="{728AFC64-C056-4F3B-9857-ECAE5AA87703}" srcOrd="0" destOrd="0" presId="urn:microsoft.com/office/officeart/2005/8/layout/StepDownProcess"/>
    <dgm:cxn modelId="{95168654-DBAA-42C2-8B06-A6D2148AAF14}" type="presOf" srcId="{3F2F73E4-71A6-437A-8E06-96BA7CCA0375}" destId="{E7C649EF-6D7A-4E1C-B705-FEBFC90E5B5C}" srcOrd="0" destOrd="0" presId="urn:microsoft.com/office/officeart/2005/8/layout/StepDownProcess"/>
    <dgm:cxn modelId="{8229E27F-B218-4260-B49A-F2F53B6F6390}" srcId="{028A29C3-9AC5-49FF-8299-100A50BD9686}" destId="{A7297EAA-0EB3-47EA-9135-C115967752E3}" srcOrd="1" destOrd="0" parTransId="{0D01047F-6DE7-4647-B55F-10E4B3E92109}" sibTransId="{B0393E96-EB1C-454E-98A4-2D7C499B4029}"/>
    <dgm:cxn modelId="{51127EEA-3488-4DB6-963A-A479C5546930}" type="presOf" srcId="{D9BF2652-2B15-44F5-8E9C-EC5FE10640CE}" destId="{D3666805-D5BE-4597-AECF-F6AB61FB78A7}" srcOrd="0" destOrd="0" presId="urn:microsoft.com/office/officeart/2005/8/layout/StepDownProcess"/>
    <dgm:cxn modelId="{06CF41E3-FD06-4CAD-A13B-88EE4BE45455}" type="presOf" srcId="{028A29C3-9AC5-49FF-8299-100A50BD9686}" destId="{DCA59DB7-5FCD-41C4-9936-6F49BCE4C4AB}" srcOrd="0" destOrd="0" presId="urn:microsoft.com/office/officeart/2005/8/layout/StepDownProcess"/>
    <dgm:cxn modelId="{0A5205AA-E3BC-4549-A592-996E32089189}" srcId="{028A29C3-9AC5-49FF-8299-100A50BD9686}" destId="{F3DF81B3-CF1C-4474-8389-E35C47C1DF2D}" srcOrd="0" destOrd="0" parTransId="{58DA0EE0-E345-4150-9EE0-9274456BC052}" sibTransId="{ADE68786-E672-4B1F-A0E4-F5442DF95F5F}"/>
    <dgm:cxn modelId="{67587487-48A1-4C95-981F-8AE887D70373}" srcId="{028A29C3-9AC5-49FF-8299-100A50BD9686}" destId="{3F2F73E4-71A6-437A-8E06-96BA7CCA0375}" srcOrd="3" destOrd="0" parTransId="{4B642F83-D122-415E-89A5-83153E7C6A6E}" sibTransId="{B4E08C48-1AE9-4DD3-A3A7-BE8767E374B1}"/>
    <dgm:cxn modelId="{444DBB55-E489-4D95-A715-4086C4C74534}" srcId="{028A29C3-9AC5-49FF-8299-100A50BD9686}" destId="{D9BF2652-2B15-44F5-8E9C-EC5FE10640CE}" srcOrd="2" destOrd="0" parTransId="{0062366F-62BB-44E0-A441-9D52BAA6F745}" sibTransId="{B462B524-4544-4E62-8D1F-1395B01EAF3C}"/>
    <dgm:cxn modelId="{7DA5930F-F3BC-4091-912A-837476B8473F}" type="presParOf" srcId="{DCA59DB7-5FCD-41C4-9936-6F49BCE4C4AB}" destId="{8EEAADB0-2463-4C3E-81B4-6DC825EE300D}" srcOrd="0" destOrd="0" presId="urn:microsoft.com/office/officeart/2005/8/layout/StepDownProcess"/>
    <dgm:cxn modelId="{8CED2557-588F-4728-99CD-2E5F0C370A97}" type="presParOf" srcId="{8EEAADB0-2463-4C3E-81B4-6DC825EE300D}" destId="{C9D8252A-8EE3-42FC-BE38-8980733C6004}" srcOrd="0" destOrd="0" presId="urn:microsoft.com/office/officeart/2005/8/layout/StepDownProcess"/>
    <dgm:cxn modelId="{41A569A0-1F02-4A8C-8B31-D952B04795B0}" type="presParOf" srcId="{8EEAADB0-2463-4C3E-81B4-6DC825EE300D}" destId="{A48953CE-7448-4F7E-B975-92E52026EA9B}" srcOrd="1" destOrd="0" presId="urn:microsoft.com/office/officeart/2005/8/layout/StepDownProcess"/>
    <dgm:cxn modelId="{DEB811AA-BC55-41DC-A54A-43ABB953AD6D}" type="presParOf" srcId="{8EEAADB0-2463-4C3E-81B4-6DC825EE300D}" destId="{3DF85792-0B62-4557-90B3-2AF110B5A409}" srcOrd="2" destOrd="0" presId="urn:microsoft.com/office/officeart/2005/8/layout/StepDownProcess"/>
    <dgm:cxn modelId="{2A5ED450-52FC-4229-8C3D-63FAA18E8735}" type="presParOf" srcId="{DCA59DB7-5FCD-41C4-9936-6F49BCE4C4AB}" destId="{FA7306F8-AB3D-47B6-98D6-C177C24E40ED}" srcOrd="1" destOrd="0" presId="urn:microsoft.com/office/officeart/2005/8/layout/StepDownProcess"/>
    <dgm:cxn modelId="{BB55017D-B7D2-4999-9B29-1AB782BE98DB}" type="presParOf" srcId="{DCA59DB7-5FCD-41C4-9936-6F49BCE4C4AB}" destId="{58A3BC4D-FEB9-4E54-B417-2E0D37C3875F}" srcOrd="2" destOrd="0" presId="urn:microsoft.com/office/officeart/2005/8/layout/StepDownProcess"/>
    <dgm:cxn modelId="{EF7F4513-7040-4685-A432-1316AD2681C1}" type="presParOf" srcId="{58A3BC4D-FEB9-4E54-B417-2E0D37C3875F}" destId="{5441CBB6-EADE-43A3-ACCC-7B2D460C5F26}" srcOrd="0" destOrd="0" presId="urn:microsoft.com/office/officeart/2005/8/layout/StepDownProcess"/>
    <dgm:cxn modelId="{806F8376-F412-4147-BFF1-9E91C321D492}" type="presParOf" srcId="{58A3BC4D-FEB9-4E54-B417-2E0D37C3875F}" destId="{728AFC64-C056-4F3B-9857-ECAE5AA87703}" srcOrd="1" destOrd="0" presId="urn:microsoft.com/office/officeart/2005/8/layout/StepDownProcess"/>
    <dgm:cxn modelId="{278DE71C-39EA-46F5-8D7E-C76B1C07A4C2}" type="presParOf" srcId="{58A3BC4D-FEB9-4E54-B417-2E0D37C3875F}" destId="{16D7A3F8-87A1-46A9-8977-3C34EAE855A7}" srcOrd="2" destOrd="0" presId="urn:microsoft.com/office/officeart/2005/8/layout/StepDownProcess"/>
    <dgm:cxn modelId="{4ED76147-72B6-4571-81B6-A444502C8E7F}" type="presParOf" srcId="{DCA59DB7-5FCD-41C4-9936-6F49BCE4C4AB}" destId="{DEC637EB-850B-46B5-87F4-719C7F2FB468}" srcOrd="3" destOrd="0" presId="urn:microsoft.com/office/officeart/2005/8/layout/StepDownProcess"/>
    <dgm:cxn modelId="{A4D90F2A-7E15-42E0-A89D-6E6BD0D6E615}" type="presParOf" srcId="{DCA59DB7-5FCD-41C4-9936-6F49BCE4C4AB}" destId="{451EC616-9469-4130-B743-7B0476226077}" srcOrd="4" destOrd="0" presId="urn:microsoft.com/office/officeart/2005/8/layout/StepDownProcess"/>
    <dgm:cxn modelId="{AAC0C4A1-F103-4D4B-A951-B7A562428389}" type="presParOf" srcId="{451EC616-9469-4130-B743-7B0476226077}" destId="{25B45C7B-98DB-42E8-8714-C0BEE5541C4D}" srcOrd="0" destOrd="0" presId="urn:microsoft.com/office/officeart/2005/8/layout/StepDownProcess"/>
    <dgm:cxn modelId="{DA07908B-4E66-4125-96F1-737133EBA559}" type="presParOf" srcId="{451EC616-9469-4130-B743-7B0476226077}" destId="{D3666805-D5BE-4597-AECF-F6AB61FB78A7}" srcOrd="1" destOrd="0" presId="urn:microsoft.com/office/officeart/2005/8/layout/StepDownProcess"/>
    <dgm:cxn modelId="{6EA98380-94ED-4624-8FC8-989AA3B0E68E}" type="presParOf" srcId="{451EC616-9469-4130-B743-7B0476226077}" destId="{1AAF4B84-E0DB-4820-9130-8A2429745BD7}" srcOrd="2" destOrd="0" presId="urn:microsoft.com/office/officeart/2005/8/layout/StepDownProcess"/>
    <dgm:cxn modelId="{1B2FC76C-D1D2-4A6A-A8D2-064355F1F3CC}" type="presParOf" srcId="{DCA59DB7-5FCD-41C4-9936-6F49BCE4C4AB}" destId="{1308E1D0-5BF4-4C27-AC9F-D88B9092DE9F}" srcOrd="5" destOrd="0" presId="urn:microsoft.com/office/officeart/2005/8/layout/StepDownProcess"/>
    <dgm:cxn modelId="{41D897CE-3DDB-49F9-A5DB-EB3EDA7DDA68}" type="presParOf" srcId="{DCA59DB7-5FCD-41C4-9936-6F49BCE4C4AB}" destId="{50B71E5A-91D9-417A-823F-E5AF7D779529}" srcOrd="6" destOrd="0" presId="urn:microsoft.com/office/officeart/2005/8/layout/StepDownProcess"/>
    <dgm:cxn modelId="{1187AB94-1821-4CD7-8306-21281B0984FA}" type="presParOf" srcId="{50B71E5A-91D9-417A-823F-E5AF7D779529}" destId="{E7C649EF-6D7A-4E1C-B705-FEBFC90E5B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F0C7A6-D8F4-4696-92A6-9F14CB3DAB4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F0B83-68F8-4787-904E-775B8E911249}">
      <dgm:prSet custT="1"/>
      <dgm:spPr>
        <a:solidFill>
          <a:srgbClr val="052347"/>
        </a:solidFill>
      </dgm:spPr>
      <dgm:t>
        <a:bodyPr/>
        <a:lstStyle/>
        <a:p>
          <a:pPr rtl="0"/>
          <a:r>
            <a:rPr lang="ru-RU" sz="1600" b="1" dirty="0" smtClean="0"/>
            <a:t>Анализ опыта деятельности органов управления образованием</a:t>
          </a:r>
          <a:endParaRPr lang="ru-RU" sz="1600" dirty="0"/>
        </a:p>
      </dgm:t>
    </dgm:pt>
    <dgm:pt modelId="{6159CB8F-FDB5-417A-8ED9-38C839B4F546}" type="parTrans" cxnId="{B70CE6F9-8433-49CD-8CEE-60BE3C577C47}">
      <dgm:prSet/>
      <dgm:spPr/>
      <dgm:t>
        <a:bodyPr/>
        <a:lstStyle/>
        <a:p>
          <a:endParaRPr lang="ru-RU" sz="1300"/>
        </a:p>
      </dgm:t>
    </dgm:pt>
    <dgm:pt modelId="{4B064924-CED9-4ACB-9729-2676BF96A945}" type="sibTrans" cxnId="{B70CE6F9-8433-49CD-8CEE-60BE3C577C47}">
      <dgm:prSet/>
      <dgm:spPr/>
      <dgm:t>
        <a:bodyPr/>
        <a:lstStyle/>
        <a:p>
          <a:endParaRPr lang="ru-RU" sz="1300"/>
        </a:p>
      </dgm:t>
    </dgm:pt>
    <dgm:pt modelId="{6203946B-C1EE-42BC-AB30-2ED88D364BBB}">
      <dgm:prSet custT="1"/>
      <dgm:spPr>
        <a:solidFill>
          <a:srgbClr val="052347"/>
        </a:solidFill>
      </dgm:spPr>
      <dgm:t>
        <a:bodyPr/>
        <a:lstStyle/>
        <a:p>
          <a:pPr rtl="0"/>
          <a:r>
            <a:rPr lang="ru-RU" sz="1600" b="1" dirty="0" smtClean="0"/>
            <a:t>Открытые источники</a:t>
          </a:r>
          <a:endParaRPr lang="ru-RU" sz="1600" dirty="0"/>
        </a:p>
      </dgm:t>
    </dgm:pt>
    <dgm:pt modelId="{81240552-45AA-4BCC-98A8-561501808351}" type="parTrans" cxnId="{01CE69B2-B6B6-41EE-ADD6-5899D17B5BAD}">
      <dgm:prSet/>
      <dgm:spPr/>
      <dgm:t>
        <a:bodyPr/>
        <a:lstStyle/>
        <a:p>
          <a:endParaRPr lang="ru-RU" sz="1300"/>
        </a:p>
      </dgm:t>
    </dgm:pt>
    <dgm:pt modelId="{7B2DC832-58C8-4ADF-8441-B96D3F3AA643}" type="sibTrans" cxnId="{01CE69B2-B6B6-41EE-ADD6-5899D17B5BAD}">
      <dgm:prSet/>
      <dgm:spPr/>
      <dgm:t>
        <a:bodyPr/>
        <a:lstStyle/>
        <a:p>
          <a:endParaRPr lang="ru-RU" sz="1300"/>
        </a:p>
      </dgm:t>
    </dgm:pt>
    <dgm:pt modelId="{A6333E57-FA0C-43B3-B965-5B8D1F6B397A}">
      <dgm:prSet custT="1"/>
      <dgm:spPr>
        <a:solidFill>
          <a:srgbClr val="052347"/>
        </a:solidFill>
      </dgm:spPr>
      <dgm:t>
        <a:bodyPr/>
        <a:lstStyle/>
        <a:p>
          <a:pPr rtl="0"/>
          <a:r>
            <a:rPr lang="ru-RU" sz="1600" b="1" dirty="0" smtClean="0"/>
            <a:t>Используемые источники</a:t>
          </a:r>
          <a:endParaRPr lang="ru-RU" sz="1600" dirty="0"/>
        </a:p>
      </dgm:t>
    </dgm:pt>
    <dgm:pt modelId="{A5A23E55-7D52-401A-816F-5E097529DF4E}" type="parTrans" cxnId="{82CE1C9C-0ACB-4463-8CFA-C5B05F86AA2B}">
      <dgm:prSet/>
      <dgm:spPr/>
      <dgm:t>
        <a:bodyPr/>
        <a:lstStyle/>
        <a:p>
          <a:endParaRPr lang="ru-RU" sz="1300"/>
        </a:p>
      </dgm:t>
    </dgm:pt>
    <dgm:pt modelId="{B6D79134-E8D1-4E87-A093-1AAFB32F2078}" type="sibTrans" cxnId="{82CE1C9C-0ACB-4463-8CFA-C5B05F86AA2B}">
      <dgm:prSet/>
      <dgm:spPr/>
      <dgm:t>
        <a:bodyPr/>
        <a:lstStyle/>
        <a:p>
          <a:endParaRPr lang="ru-RU" sz="1300"/>
        </a:p>
      </dgm:t>
    </dgm:pt>
    <dgm:pt modelId="{19170C29-6943-4B40-B20A-9E1E0E499580}">
      <dgm:prSet custT="1"/>
      <dgm:spPr/>
      <dgm:t>
        <a:bodyPr/>
        <a:lstStyle/>
        <a:p>
          <a:pPr rtl="0"/>
          <a:r>
            <a:rPr lang="ru-RU" sz="1300" dirty="0" smtClean="0"/>
            <a:t>Германия          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Латвия               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Сингапур</a:t>
          </a:r>
          <a:endParaRPr lang="ru-RU" sz="1300" dirty="0"/>
        </a:p>
      </dgm:t>
    </dgm:pt>
    <dgm:pt modelId="{C821B891-5BF3-4E81-8279-BA5532E7957A}" type="parTrans" cxnId="{295AC86E-FA5C-4030-8717-04C877EEB899}">
      <dgm:prSet/>
      <dgm:spPr/>
      <dgm:t>
        <a:bodyPr/>
        <a:lstStyle/>
        <a:p>
          <a:endParaRPr lang="ru-RU"/>
        </a:p>
      </dgm:t>
    </dgm:pt>
    <dgm:pt modelId="{FE5C884A-4F43-4AC2-972D-DC6F4A927254}" type="sibTrans" cxnId="{295AC86E-FA5C-4030-8717-04C877EEB899}">
      <dgm:prSet/>
      <dgm:spPr/>
      <dgm:t>
        <a:bodyPr/>
        <a:lstStyle/>
        <a:p>
          <a:endParaRPr lang="ru-RU"/>
        </a:p>
      </dgm:t>
    </dgm:pt>
    <dgm:pt modelId="{BDE6C762-A7CC-4ACF-B0AF-EE9905272DC0}">
      <dgm:prSet custT="1"/>
      <dgm:spPr/>
      <dgm:t>
        <a:bodyPr/>
        <a:lstStyle/>
        <a:p>
          <a:pPr rtl="0"/>
          <a:r>
            <a:rPr lang="ru-RU" sz="1300" dirty="0" smtClean="0"/>
            <a:t>Ирландия          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Канада              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Китай</a:t>
          </a:r>
          <a:endParaRPr lang="ru-RU" sz="1300" dirty="0"/>
        </a:p>
      </dgm:t>
    </dgm:pt>
    <dgm:pt modelId="{291D1A7E-4CA5-4247-9A0B-8A13B46FAB1B}" type="parTrans" cxnId="{7601F5F2-8486-428B-87B8-7073AA622C3E}">
      <dgm:prSet/>
      <dgm:spPr/>
      <dgm:t>
        <a:bodyPr/>
        <a:lstStyle/>
        <a:p>
          <a:endParaRPr lang="ru-RU"/>
        </a:p>
      </dgm:t>
    </dgm:pt>
    <dgm:pt modelId="{A030FE8B-E262-461F-98DB-2487472D97F9}" type="sibTrans" cxnId="{7601F5F2-8486-428B-87B8-7073AA622C3E}">
      <dgm:prSet/>
      <dgm:spPr/>
      <dgm:t>
        <a:bodyPr/>
        <a:lstStyle/>
        <a:p>
          <a:endParaRPr lang="ru-RU"/>
        </a:p>
      </dgm:t>
    </dgm:pt>
    <dgm:pt modelId="{CAD72B5C-DD6A-4D89-A6F7-C1F1ADEB0BBB}">
      <dgm:prSet custT="1"/>
      <dgm:spPr/>
      <dgm:t>
        <a:bodyPr/>
        <a:lstStyle/>
        <a:p>
          <a:pPr rtl="0"/>
          <a:r>
            <a:rPr lang="ru-RU" sz="1300" dirty="0" smtClean="0"/>
            <a:t>Великобритания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Казахстан</a:t>
          </a:r>
          <a:endParaRPr lang="ru-RU" sz="1300" dirty="0"/>
        </a:p>
      </dgm:t>
    </dgm:pt>
    <dgm:pt modelId="{4F529CD7-EAA7-4D8B-B37F-CD383528B742}" type="parTrans" cxnId="{77FB5BFC-49E0-472A-8791-3B1206F8138F}">
      <dgm:prSet/>
      <dgm:spPr/>
      <dgm:t>
        <a:bodyPr/>
        <a:lstStyle/>
        <a:p>
          <a:endParaRPr lang="ru-RU"/>
        </a:p>
      </dgm:t>
    </dgm:pt>
    <dgm:pt modelId="{CB8D4D53-635D-49F1-9A21-B01D461B2FD5}" type="sibTrans" cxnId="{77FB5BFC-49E0-472A-8791-3B1206F8138F}">
      <dgm:prSet/>
      <dgm:spPr/>
      <dgm:t>
        <a:bodyPr/>
        <a:lstStyle/>
        <a:p>
          <a:endParaRPr lang="ru-RU"/>
        </a:p>
      </dgm:t>
    </dgm:pt>
    <dgm:pt modelId="{83796107-61D1-486A-971F-C38A7E55679F}">
      <dgm:prSet custT="1"/>
      <dgm:spPr/>
      <dgm:t>
        <a:bodyPr/>
        <a:lstStyle/>
        <a:p>
          <a:pPr rtl="0"/>
          <a:r>
            <a:rPr lang="ru-RU" sz="1300" dirty="0" smtClean="0"/>
            <a:t>США                 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Франция                   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dirty="0" smtClean="0"/>
            <a:t>Япония</a:t>
          </a:r>
          <a:endParaRPr lang="ru-RU" sz="1300" dirty="0"/>
        </a:p>
      </dgm:t>
    </dgm:pt>
    <dgm:pt modelId="{DFF92B8A-93DD-42C9-8029-C373A1E4CEED}" type="sibTrans" cxnId="{AC91EE03-2ECB-438D-A76F-54AE10CC364B}">
      <dgm:prSet/>
      <dgm:spPr/>
      <dgm:t>
        <a:bodyPr/>
        <a:lstStyle/>
        <a:p>
          <a:endParaRPr lang="ru-RU"/>
        </a:p>
      </dgm:t>
    </dgm:pt>
    <dgm:pt modelId="{40E6570E-CCC8-4C09-8F7E-7676905AF86C}" type="parTrans" cxnId="{AC91EE03-2ECB-438D-A76F-54AE10CC364B}">
      <dgm:prSet/>
      <dgm:spPr/>
      <dgm:t>
        <a:bodyPr/>
        <a:lstStyle/>
        <a:p>
          <a:endParaRPr lang="ru-RU"/>
        </a:p>
      </dgm:t>
    </dgm:pt>
    <dgm:pt modelId="{DF8C435C-68E8-448A-A486-C0A9C409E1BA}">
      <dgm:prSet custT="1"/>
      <dgm:spPr/>
      <dgm:t>
        <a:bodyPr/>
        <a:lstStyle/>
        <a:p>
          <a:pPr rtl="0"/>
          <a:r>
            <a:rPr lang="ru-RU" sz="1300" b="0" dirty="0" smtClean="0"/>
            <a:t>И</a:t>
          </a:r>
          <a:r>
            <a:rPr lang="ru-RU" sz="1300" dirty="0" smtClean="0"/>
            <a:t>нформационные базы в сети Интернет, доступ к содержанию которых не предполагал введения пароля и логина, то есть осуществлялся без процесса авторизации пользователя, был свободным и бесплатным</a:t>
          </a:r>
          <a:endParaRPr lang="ru-RU" sz="1300" dirty="0"/>
        </a:p>
      </dgm:t>
    </dgm:pt>
    <dgm:pt modelId="{7AC9811C-70FA-47E5-A740-CEF1FD36EF65}" type="parTrans" cxnId="{440F8982-52DD-462F-B86E-44C79261412D}">
      <dgm:prSet/>
      <dgm:spPr/>
      <dgm:t>
        <a:bodyPr/>
        <a:lstStyle/>
        <a:p>
          <a:endParaRPr lang="ru-RU"/>
        </a:p>
      </dgm:t>
    </dgm:pt>
    <dgm:pt modelId="{99245684-ECC8-4D78-B0A7-C07DFE8D0FE2}" type="sibTrans" cxnId="{440F8982-52DD-462F-B86E-44C79261412D}">
      <dgm:prSet/>
      <dgm:spPr/>
      <dgm:t>
        <a:bodyPr/>
        <a:lstStyle/>
        <a:p>
          <a:endParaRPr lang="ru-RU"/>
        </a:p>
      </dgm:t>
    </dgm:pt>
    <dgm:pt modelId="{C1EAE380-91B9-47CE-9D4A-B71D1E7A6602}">
      <dgm:prSet custT="1"/>
      <dgm:spPr/>
      <dgm:t>
        <a:bodyPr/>
        <a:lstStyle/>
        <a:p>
          <a:pPr rtl="0"/>
          <a:r>
            <a:rPr lang="ru-RU" sz="1300" dirty="0" smtClean="0"/>
            <a:t>Сайты органов государственной и исполнительной власти, образовательных организаций и организаций, занимающихся проведением международных сопоставимых исследований, сведения из которых применяются при принятии управленческих решений органами управления образованием</a:t>
          </a:r>
          <a:endParaRPr lang="ru-RU" sz="1300" dirty="0"/>
        </a:p>
      </dgm:t>
    </dgm:pt>
    <dgm:pt modelId="{67F3EF8E-41E9-4ED3-B313-6B436DFC8611}" type="parTrans" cxnId="{4CAD06A3-D70C-4C53-88AA-8E91388D15E2}">
      <dgm:prSet/>
      <dgm:spPr/>
      <dgm:t>
        <a:bodyPr/>
        <a:lstStyle/>
        <a:p>
          <a:endParaRPr lang="ru-RU"/>
        </a:p>
      </dgm:t>
    </dgm:pt>
    <dgm:pt modelId="{AB8F0180-8EC3-4A9E-B96C-D6B102D8DE68}" type="sibTrans" cxnId="{4CAD06A3-D70C-4C53-88AA-8E91388D15E2}">
      <dgm:prSet/>
      <dgm:spPr/>
      <dgm:t>
        <a:bodyPr/>
        <a:lstStyle/>
        <a:p>
          <a:endParaRPr lang="ru-RU"/>
        </a:p>
      </dgm:t>
    </dgm:pt>
    <dgm:pt modelId="{0DFDE43B-1093-4997-92F8-4613763E70C0}" type="pres">
      <dgm:prSet presAssocID="{4AF0C7A6-D8F4-4696-92A6-9F14CB3DAB4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F7B195-3872-4610-9B09-B0E899C5D2E9}" type="pres">
      <dgm:prSet presAssocID="{9FCF0B83-68F8-4787-904E-775B8E911249}" presName="linNode" presStyleCnt="0"/>
      <dgm:spPr/>
    </dgm:pt>
    <dgm:pt modelId="{F7459238-ABE0-4E6E-AB3B-F1D405F797A3}" type="pres">
      <dgm:prSet presAssocID="{9FCF0B83-68F8-4787-904E-775B8E911249}" presName="parentShp" presStyleLbl="node1" presStyleIdx="0" presStyleCnt="3" custScaleX="7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76BB8-0D5F-46A4-955F-6AA3866EBA45}" type="pres">
      <dgm:prSet presAssocID="{9FCF0B83-68F8-4787-904E-775B8E91124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FAE39-7D7C-407F-B9FC-AC7CA48DC781}" type="pres">
      <dgm:prSet presAssocID="{4B064924-CED9-4ACB-9729-2676BF96A945}" presName="spacing" presStyleCnt="0"/>
      <dgm:spPr/>
    </dgm:pt>
    <dgm:pt modelId="{332AF7C6-B57E-41E1-8B2B-36C3E95007D0}" type="pres">
      <dgm:prSet presAssocID="{6203946B-C1EE-42BC-AB30-2ED88D364BBB}" presName="linNode" presStyleCnt="0"/>
      <dgm:spPr/>
    </dgm:pt>
    <dgm:pt modelId="{87CE649E-A70E-4E1B-9E3C-56189D78B516}" type="pres">
      <dgm:prSet presAssocID="{6203946B-C1EE-42BC-AB30-2ED88D364BBB}" presName="parentShp" presStyleLbl="node1" presStyleIdx="1" presStyleCnt="3" custScaleX="7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0BD91-877C-454A-9931-B1F4BB3C1FAC}" type="pres">
      <dgm:prSet presAssocID="{6203946B-C1EE-42BC-AB30-2ED88D364BB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F9D3-1A0A-45CC-BCE4-A4C680EF1773}" type="pres">
      <dgm:prSet presAssocID="{7B2DC832-58C8-4ADF-8441-B96D3F3AA643}" presName="spacing" presStyleCnt="0"/>
      <dgm:spPr/>
    </dgm:pt>
    <dgm:pt modelId="{06FF316B-59FD-4B44-9471-BB4A69EFBD25}" type="pres">
      <dgm:prSet presAssocID="{A6333E57-FA0C-43B3-B965-5B8D1F6B397A}" presName="linNode" presStyleCnt="0"/>
      <dgm:spPr/>
    </dgm:pt>
    <dgm:pt modelId="{2C0F06D1-4BB3-4D23-9DBB-86578BE0BB97}" type="pres">
      <dgm:prSet presAssocID="{A6333E57-FA0C-43B3-B965-5B8D1F6B397A}" presName="parentShp" presStyleLbl="node1" presStyleIdx="2" presStyleCnt="3" custScaleX="7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54AAC-5A33-4A24-95CD-C84E27E58D99}" type="pres">
      <dgm:prSet presAssocID="{A6333E57-FA0C-43B3-B965-5B8D1F6B397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AC86E-FA5C-4030-8717-04C877EEB899}" srcId="{9FCF0B83-68F8-4787-904E-775B8E911249}" destId="{19170C29-6943-4B40-B20A-9E1E0E499580}" srcOrd="1" destOrd="0" parTransId="{C821B891-5BF3-4E81-8279-BA5532E7957A}" sibTransId="{FE5C884A-4F43-4AC2-972D-DC6F4A927254}"/>
    <dgm:cxn modelId="{BB5EA06C-6A44-40A1-B38B-07FC70ED9D78}" type="presOf" srcId="{BDE6C762-A7CC-4ACF-B0AF-EE9905272DC0}" destId="{32E76BB8-0D5F-46A4-955F-6AA3866EBA45}" srcOrd="0" destOrd="2" presId="urn:microsoft.com/office/officeart/2005/8/layout/vList6"/>
    <dgm:cxn modelId="{B06BC1A3-9866-458D-B20F-1D51C79ED196}" type="presOf" srcId="{19170C29-6943-4B40-B20A-9E1E0E499580}" destId="{32E76BB8-0D5F-46A4-955F-6AA3866EBA45}" srcOrd="0" destOrd="1" presId="urn:microsoft.com/office/officeart/2005/8/layout/vList6"/>
    <dgm:cxn modelId="{4276A788-0933-4F3B-94FF-1B6FF47980AB}" type="presOf" srcId="{CAD72B5C-DD6A-4D89-A6F7-C1F1ADEB0BBB}" destId="{32E76BB8-0D5F-46A4-955F-6AA3866EBA45}" srcOrd="0" destOrd="3" presId="urn:microsoft.com/office/officeart/2005/8/layout/vList6"/>
    <dgm:cxn modelId="{E430E6CD-35A6-4B14-90EF-90FE11EB4DE4}" type="presOf" srcId="{A6333E57-FA0C-43B3-B965-5B8D1F6B397A}" destId="{2C0F06D1-4BB3-4D23-9DBB-86578BE0BB97}" srcOrd="0" destOrd="0" presId="urn:microsoft.com/office/officeart/2005/8/layout/vList6"/>
    <dgm:cxn modelId="{B70CE6F9-8433-49CD-8CEE-60BE3C577C47}" srcId="{4AF0C7A6-D8F4-4696-92A6-9F14CB3DAB41}" destId="{9FCF0B83-68F8-4787-904E-775B8E911249}" srcOrd="0" destOrd="0" parTransId="{6159CB8F-FDB5-417A-8ED9-38C839B4F546}" sibTransId="{4B064924-CED9-4ACB-9729-2676BF96A945}"/>
    <dgm:cxn modelId="{01CE69B2-B6B6-41EE-ADD6-5899D17B5BAD}" srcId="{4AF0C7A6-D8F4-4696-92A6-9F14CB3DAB41}" destId="{6203946B-C1EE-42BC-AB30-2ED88D364BBB}" srcOrd="1" destOrd="0" parTransId="{81240552-45AA-4BCC-98A8-561501808351}" sibTransId="{7B2DC832-58C8-4ADF-8441-B96D3F3AA643}"/>
    <dgm:cxn modelId="{3622B671-A86A-4066-9E36-206CCAC1BE7B}" type="presOf" srcId="{6203946B-C1EE-42BC-AB30-2ED88D364BBB}" destId="{87CE649E-A70E-4E1B-9E3C-56189D78B516}" srcOrd="0" destOrd="0" presId="urn:microsoft.com/office/officeart/2005/8/layout/vList6"/>
    <dgm:cxn modelId="{82CE1C9C-0ACB-4463-8CFA-C5B05F86AA2B}" srcId="{4AF0C7A6-D8F4-4696-92A6-9F14CB3DAB41}" destId="{A6333E57-FA0C-43B3-B965-5B8D1F6B397A}" srcOrd="2" destOrd="0" parTransId="{A5A23E55-7D52-401A-816F-5E097529DF4E}" sibTransId="{B6D79134-E8D1-4E87-A093-1AAFB32F2078}"/>
    <dgm:cxn modelId="{7601F5F2-8486-428B-87B8-7073AA622C3E}" srcId="{9FCF0B83-68F8-4787-904E-775B8E911249}" destId="{BDE6C762-A7CC-4ACF-B0AF-EE9905272DC0}" srcOrd="2" destOrd="0" parTransId="{291D1A7E-4CA5-4247-9A0B-8A13B46FAB1B}" sibTransId="{A030FE8B-E262-461F-98DB-2487472D97F9}"/>
    <dgm:cxn modelId="{440F8982-52DD-462F-B86E-44C79261412D}" srcId="{6203946B-C1EE-42BC-AB30-2ED88D364BBB}" destId="{DF8C435C-68E8-448A-A486-C0A9C409E1BA}" srcOrd="0" destOrd="0" parTransId="{7AC9811C-70FA-47E5-A740-CEF1FD36EF65}" sibTransId="{99245684-ECC8-4D78-B0A7-C07DFE8D0FE2}"/>
    <dgm:cxn modelId="{1006A394-5BA6-483C-A3E2-48E2D6230C23}" type="presOf" srcId="{83796107-61D1-486A-971F-C38A7E55679F}" destId="{32E76BB8-0D5F-46A4-955F-6AA3866EBA45}" srcOrd="0" destOrd="0" presId="urn:microsoft.com/office/officeart/2005/8/layout/vList6"/>
    <dgm:cxn modelId="{4CAD06A3-D70C-4C53-88AA-8E91388D15E2}" srcId="{A6333E57-FA0C-43B3-B965-5B8D1F6B397A}" destId="{C1EAE380-91B9-47CE-9D4A-B71D1E7A6602}" srcOrd="0" destOrd="0" parTransId="{67F3EF8E-41E9-4ED3-B313-6B436DFC8611}" sibTransId="{AB8F0180-8EC3-4A9E-B96C-D6B102D8DE68}"/>
    <dgm:cxn modelId="{AC91EE03-2ECB-438D-A76F-54AE10CC364B}" srcId="{9FCF0B83-68F8-4787-904E-775B8E911249}" destId="{83796107-61D1-486A-971F-C38A7E55679F}" srcOrd="0" destOrd="0" parTransId="{40E6570E-CCC8-4C09-8F7E-7676905AF86C}" sibTransId="{DFF92B8A-93DD-42C9-8029-C373A1E4CEED}"/>
    <dgm:cxn modelId="{003AECB0-00B3-4BFE-8938-A475574B694B}" type="presOf" srcId="{9FCF0B83-68F8-4787-904E-775B8E911249}" destId="{F7459238-ABE0-4E6E-AB3B-F1D405F797A3}" srcOrd="0" destOrd="0" presId="urn:microsoft.com/office/officeart/2005/8/layout/vList6"/>
    <dgm:cxn modelId="{B3CB1FBE-D4FD-4EF4-B5F8-01BD2CE9985C}" type="presOf" srcId="{4AF0C7A6-D8F4-4696-92A6-9F14CB3DAB41}" destId="{0DFDE43B-1093-4997-92F8-4613763E70C0}" srcOrd="0" destOrd="0" presId="urn:microsoft.com/office/officeart/2005/8/layout/vList6"/>
    <dgm:cxn modelId="{C749D26F-73F8-4147-9173-89FD8B414519}" type="presOf" srcId="{C1EAE380-91B9-47CE-9D4A-B71D1E7A6602}" destId="{B0F54AAC-5A33-4A24-95CD-C84E27E58D99}" srcOrd="0" destOrd="0" presId="urn:microsoft.com/office/officeart/2005/8/layout/vList6"/>
    <dgm:cxn modelId="{7D889308-5936-4E12-9884-AE9442516067}" type="presOf" srcId="{DF8C435C-68E8-448A-A486-C0A9C409E1BA}" destId="{8B60BD91-877C-454A-9931-B1F4BB3C1FAC}" srcOrd="0" destOrd="0" presId="urn:microsoft.com/office/officeart/2005/8/layout/vList6"/>
    <dgm:cxn modelId="{77FB5BFC-49E0-472A-8791-3B1206F8138F}" srcId="{9FCF0B83-68F8-4787-904E-775B8E911249}" destId="{CAD72B5C-DD6A-4D89-A6F7-C1F1ADEB0BBB}" srcOrd="3" destOrd="0" parTransId="{4F529CD7-EAA7-4D8B-B37F-CD383528B742}" sibTransId="{CB8D4D53-635D-49F1-9A21-B01D461B2FD5}"/>
    <dgm:cxn modelId="{CA364C34-886F-4A2B-8225-05318353D9FD}" type="presParOf" srcId="{0DFDE43B-1093-4997-92F8-4613763E70C0}" destId="{93F7B195-3872-4610-9B09-B0E899C5D2E9}" srcOrd="0" destOrd="0" presId="urn:microsoft.com/office/officeart/2005/8/layout/vList6"/>
    <dgm:cxn modelId="{FC657A8C-4C30-415E-93AF-128ABD6ED9D4}" type="presParOf" srcId="{93F7B195-3872-4610-9B09-B0E899C5D2E9}" destId="{F7459238-ABE0-4E6E-AB3B-F1D405F797A3}" srcOrd="0" destOrd="0" presId="urn:microsoft.com/office/officeart/2005/8/layout/vList6"/>
    <dgm:cxn modelId="{828B30F3-49F3-451E-B67F-098380C4CA78}" type="presParOf" srcId="{93F7B195-3872-4610-9B09-B0E899C5D2E9}" destId="{32E76BB8-0D5F-46A4-955F-6AA3866EBA45}" srcOrd="1" destOrd="0" presId="urn:microsoft.com/office/officeart/2005/8/layout/vList6"/>
    <dgm:cxn modelId="{D531E31C-2906-4EF5-B51C-5A26774FE9A0}" type="presParOf" srcId="{0DFDE43B-1093-4997-92F8-4613763E70C0}" destId="{DC0FAE39-7D7C-407F-B9FC-AC7CA48DC781}" srcOrd="1" destOrd="0" presId="urn:microsoft.com/office/officeart/2005/8/layout/vList6"/>
    <dgm:cxn modelId="{86DDC25E-E25C-40C7-98FA-5B06B6AABE7C}" type="presParOf" srcId="{0DFDE43B-1093-4997-92F8-4613763E70C0}" destId="{332AF7C6-B57E-41E1-8B2B-36C3E95007D0}" srcOrd="2" destOrd="0" presId="urn:microsoft.com/office/officeart/2005/8/layout/vList6"/>
    <dgm:cxn modelId="{0464A12E-F409-4310-A10C-5B348CE6D66A}" type="presParOf" srcId="{332AF7C6-B57E-41E1-8B2B-36C3E95007D0}" destId="{87CE649E-A70E-4E1B-9E3C-56189D78B516}" srcOrd="0" destOrd="0" presId="urn:microsoft.com/office/officeart/2005/8/layout/vList6"/>
    <dgm:cxn modelId="{9B356C41-F7F0-4F92-BB90-14753103C8F3}" type="presParOf" srcId="{332AF7C6-B57E-41E1-8B2B-36C3E95007D0}" destId="{8B60BD91-877C-454A-9931-B1F4BB3C1FAC}" srcOrd="1" destOrd="0" presId="urn:microsoft.com/office/officeart/2005/8/layout/vList6"/>
    <dgm:cxn modelId="{ACB46E52-E20A-47EF-815C-9378F9191E03}" type="presParOf" srcId="{0DFDE43B-1093-4997-92F8-4613763E70C0}" destId="{FF51F9D3-1A0A-45CC-BCE4-A4C680EF1773}" srcOrd="3" destOrd="0" presId="urn:microsoft.com/office/officeart/2005/8/layout/vList6"/>
    <dgm:cxn modelId="{05B08C28-F637-4FD4-BBA6-7E68BC92175A}" type="presParOf" srcId="{0DFDE43B-1093-4997-92F8-4613763E70C0}" destId="{06FF316B-59FD-4B44-9471-BB4A69EFBD25}" srcOrd="4" destOrd="0" presId="urn:microsoft.com/office/officeart/2005/8/layout/vList6"/>
    <dgm:cxn modelId="{20216338-C682-4745-AAFA-F663A38EA612}" type="presParOf" srcId="{06FF316B-59FD-4B44-9471-BB4A69EFBD25}" destId="{2C0F06D1-4BB3-4D23-9DBB-86578BE0BB97}" srcOrd="0" destOrd="0" presId="urn:microsoft.com/office/officeart/2005/8/layout/vList6"/>
    <dgm:cxn modelId="{1C82295B-DA79-44F2-94BA-675653470832}" type="presParOf" srcId="{06FF316B-59FD-4B44-9471-BB4A69EFBD25}" destId="{B0F54AAC-5A33-4A24-95CD-C84E27E58D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35FB1A-8DCA-48A0-BC95-10CFDE41A8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EB817C6-0955-4809-B130-2ED021B2D5B6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АНАЛИЗ УСЛОВИЙ И КАЧЕСТВА ОБУЧЕНИЯ ШКОЛЬНИКОВ НА УРОВНЕ СТРАНЫ УЭЛЬС: </a:t>
          </a:r>
          <a:r>
            <a:rPr lang="ru-RU" sz="1000" dirty="0" smtClean="0">
              <a:solidFill>
                <a:schemeClr val="tx1"/>
              </a:solidFill>
            </a:rPr>
            <a:t>сравнение школ по ряду параметров родителями и представителями общественности (statswales.gov.wales/Catalogue/Education-and-Skills). Источники сбора данных: сведения ежегодной переписи школ, национальный сбор данных с сайтов организаций, занимающихся построением рейтингов и  награждением лучших школ. Сбор и систематизация данных: анализ собираемых сведений, улучшение системы сбора данных, коррективы в собираемые показатели, издание выпусков с обновленной статистикой «Chief Statistician's update»</a:t>
          </a:r>
          <a:endParaRPr lang="ru-RU" sz="1000" dirty="0">
            <a:solidFill>
              <a:schemeClr val="tx1"/>
            </a:solidFill>
          </a:endParaRPr>
        </a:p>
      </dgm:t>
    </dgm:pt>
    <dgm:pt modelId="{44876A31-31B8-4822-AA21-1391FADD5780}" type="parTrans" cxnId="{32D53DB4-AE98-44CD-8710-EBB0B9FF3C2B}">
      <dgm:prSet/>
      <dgm:spPr/>
      <dgm:t>
        <a:bodyPr/>
        <a:lstStyle/>
        <a:p>
          <a:endParaRPr lang="ru-RU" sz="1000"/>
        </a:p>
      </dgm:t>
    </dgm:pt>
    <dgm:pt modelId="{6E16F574-7293-4CB0-8C8E-E71116E5DA27}" type="sibTrans" cxnId="{32D53DB4-AE98-44CD-8710-EBB0B9FF3C2B}">
      <dgm:prSet/>
      <dgm:spPr/>
      <dgm:t>
        <a:bodyPr/>
        <a:lstStyle/>
        <a:p>
          <a:endParaRPr lang="ru-RU" sz="1000"/>
        </a:p>
      </dgm:t>
    </dgm:pt>
    <dgm:pt modelId="{E2A77F55-966E-4D0B-8815-D71CCD48271B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ОПЫТ ПРИМЕНЕНИЯ РЕЗУЛЬТАТОВ PISA В ВЕЛИКОБРИТАНИИ:</a:t>
          </a:r>
          <a:r>
            <a:rPr lang="ru-RU" sz="1000" dirty="0" smtClean="0">
              <a:solidFill>
                <a:schemeClr val="tx1"/>
              </a:solidFill>
            </a:rPr>
            <a:t> разработана и профинансирована реализация программы по обмену опытом преподавателей математики в начальных классах между Великобританией и Китаем</a:t>
          </a:r>
          <a:endParaRPr lang="ru-RU" sz="1000" dirty="0">
            <a:solidFill>
              <a:schemeClr val="tx1"/>
            </a:solidFill>
          </a:endParaRPr>
        </a:p>
      </dgm:t>
    </dgm:pt>
    <dgm:pt modelId="{9FA57454-999D-4FF6-846D-C75E66A0745E}" type="parTrans" cxnId="{B3E58115-40FE-4122-B875-9C4BADE46404}">
      <dgm:prSet/>
      <dgm:spPr/>
      <dgm:t>
        <a:bodyPr/>
        <a:lstStyle/>
        <a:p>
          <a:endParaRPr lang="ru-RU" sz="1000"/>
        </a:p>
      </dgm:t>
    </dgm:pt>
    <dgm:pt modelId="{A861DFDF-C333-46BD-970D-F84FCDF8B89B}" type="sibTrans" cxnId="{B3E58115-40FE-4122-B875-9C4BADE46404}">
      <dgm:prSet/>
      <dgm:spPr/>
      <dgm:t>
        <a:bodyPr/>
        <a:lstStyle/>
        <a:p>
          <a:endParaRPr lang="ru-RU" sz="1000"/>
        </a:p>
      </dgm:t>
    </dgm:pt>
    <dgm:pt modelId="{9B0E9686-6902-4B64-84D6-37EA66B320DE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ОПЫТ ПРИМЕНЕНИЯ РЕЗУЛЬТАТОВ PISA В КИТАЕ:</a:t>
          </a:r>
          <a:r>
            <a:rPr lang="ru-RU" sz="1000" dirty="0" smtClean="0">
              <a:solidFill>
                <a:schemeClr val="tx1"/>
              </a:solidFill>
            </a:rPr>
            <a:t> цель программы – изучение английскими педагогами подходов к преподаванию и обучению математике в китайских школах</a:t>
          </a:r>
          <a:endParaRPr lang="ru-RU" sz="1000" dirty="0">
            <a:solidFill>
              <a:schemeClr val="tx1"/>
            </a:solidFill>
          </a:endParaRPr>
        </a:p>
      </dgm:t>
    </dgm:pt>
    <dgm:pt modelId="{86650F08-A3A6-4D58-931C-29C860FBC114}" type="parTrans" cxnId="{F045BD83-8424-44F9-AA34-853E1CB5B2C4}">
      <dgm:prSet/>
      <dgm:spPr/>
      <dgm:t>
        <a:bodyPr/>
        <a:lstStyle/>
        <a:p>
          <a:endParaRPr lang="ru-RU" sz="1000"/>
        </a:p>
      </dgm:t>
    </dgm:pt>
    <dgm:pt modelId="{E1513D37-ABA0-40D8-BEBB-17BC73666A2C}" type="sibTrans" cxnId="{F045BD83-8424-44F9-AA34-853E1CB5B2C4}">
      <dgm:prSet/>
      <dgm:spPr/>
      <dgm:t>
        <a:bodyPr/>
        <a:lstStyle/>
        <a:p>
          <a:endParaRPr lang="ru-RU" sz="1000"/>
        </a:p>
      </dgm:t>
    </dgm:pt>
    <dgm:pt modelId="{4BDB2F8B-3C6E-4CD0-8BEB-70799F3305BB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ОПЫТ ПРИМЕНЕНИЯ МЕЖДУНАРОДНЫХ ИССЛЕДОВАНИЙ В ИРЛАНДИИ: </a:t>
          </a:r>
          <a:r>
            <a:rPr lang="ru-RU" sz="1000" b="0" dirty="0" smtClean="0">
              <a:solidFill>
                <a:schemeClr val="tx1"/>
              </a:solidFill>
            </a:rPr>
            <a:t>п</a:t>
          </a:r>
          <a:r>
            <a:rPr lang="ru-RU" sz="1000" dirty="0" smtClean="0">
              <a:solidFill>
                <a:schemeClr val="tx1"/>
              </a:solidFill>
            </a:rPr>
            <a:t>лан действий по вопросам образования на 2016-2019 годы для улучшения результативности математического и естественнонаучного образования и выведение Ирландии на лидирующие позиции по результатам международных исследований</a:t>
          </a:r>
          <a:endParaRPr lang="ru-RU" sz="1000" dirty="0">
            <a:solidFill>
              <a:schemeClr val="tx1"/>
            </a:solidFill>
          </a:endParaRPr>
        </a:p>
      </dgm:t>
    </dgm:pt>
    <dgm:pt modelId="{9F3223AE-C8DD-4FCF-9BEB-6C655DCCCE24}" type="parTrans" cxnId="{2D5B3852-725C-470B-B051-728262A9ABF9}">
      <dgm:prSet/>
      <dgm:spPr/>
      <dgm:t>
        <a:bodyPr/>
        <a:lstStyle/>
        <a:p>
          <a:endParaRPr lang="ru-RU" sz="1000"/>
        </a:p>
      </dgm:t>
    </dgm:pt>
    <dgm:pt modelId="{73483EDB-D094-443B-9767-A973C720CBDA}" type="sibTrans" cxnId="{2D5B3852-725C-470B-B051-728262A9ABF9}">
      <dgm:prSet/>
      <dgm:spPr/>
      <dgm:t>
        <a:bodyPr/>
        <a:lstStyle/>
        <a:p>
          <a:endParaRPr lang="ru-RU" sz="1000"/>
        </a:p>
      </dgm:t>
    </dgm:pt>
    <dgm:pt modelId="{3A26D93D-BFE8-4631-BD26-53A6E0194A56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ОПЫТ ПРИМЕНЕНИЯ ДАННЫХ МЕЖДУНАРОДНОЙ АССОЦИАЦИИ ПО ОЦЕНКЕ ЭФФЕКТИВНОСТИ В ОБЛАСТИ ОБРАЗОВАНИЯ (IEA) ВО ФРАНЦИИ: з</a:t>
          </a:r>
          <a:r>
            <a:rPr lang="ru-RU" sz="1000" dirty="0" smtClean="0">
              <a:solidFill>
                <a:schemeClr val="tx1"/>
              </a:solidFill>
            </a:rPr>
            <a:t>акон Пейлона. «Направления разработки программы модернизации школы Республики»</a:t>
          </a:r>
          <a:endParaRPr lang="ru-RU" sz="1000" dirty="0">
            <a:solidFill>
              <a:schemeClr val="tx1"/>
            </a:solidFill>
          </a:endParaRPr>
        </a:p>
      </dgm:t>
    </dgm:pt>
    <dgm:pt modelId="{8A7B10D7-AD79-453F-83C0-E6FAA2F8F868}" type="parTrans" cxnId="{FF8D5A05-3428-49B7-B550-91F33EA0829E}">
      <dgm:prSet/>
      <dgm:spPr/>
      <dgm:t>
        <a:bodyPr/>
        <a:lstStyle/>
        <a:p>
          <a:endParaRPr lang="ru-RU" sz="1000"/>
        </a:p>
      </dgm:t>
    </dgm:pt>
    <dgm:pt modelId="{7484A61B-FD1D-4ED1-A92F-7A0E80FA8A96}" type="sibTrans" cxnId="{FF8D5A05-3428-49B7-B550-91F33EA0829E}">
      <dgm:prSet/>
      <dgm:spPr/>
      <dgm:t>
        <a:bodyPr/>
        <a:lstStyle/>
        <a:p>
          <a:endParaRPr lang="ru-RU" sz="1000"/>
        </a:p>
      </dgm:t>
    </dgm:pt>
    <dgm:pt modelId="{AB7A3C61-F51A-4119-B755-5002D24B4882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ОПЫТ ПРИМЕНЕНИЯ МЕЖДУНАРОДНЫХ ИССЛЕДОВАНИЙ В ЛАТВИИ:</a:t>
          </a:r>
          <a:r>
            <a:rPr lang="ru-RU" sz="1000" dirty="0" smtClean="0">
              <a:solidFill>
                <a:schemeClr val="tx1"/>
              </a:solidFill>
            </a:rPr>
            <a:t> кабинетом министров были утверждены правила замены централизованного экзамена по иностранному языку на результаты тестирования по иностранному языку ведущих мировых университетов (международное тестирование знания иностранного языка)</a:t>
          </a:r>
          <a:endParaRPr lang="ru-RU" sz="1000" dirty="0">
            <a:solidFill>
              <a:schemeClr val="tx1"/>
            </a:solidFill>
          </a:endParaRPr>
        </a:p>
      </dgm:t>
    </dgm:pt>
    <dgm:pt modelId="{D4C68045-1A29-48D0-A742-5F2575C02EEE}" type="parTrans" cxnId="{B5F2B215-BF3D-4C8D-A0A5-132B52FAB31F}">
      <dgm:prSet/>
      <dgm:spPr/>
      <dgm:t>
        <a:bodyPr/>
        <a:lstStyle/>
        <a:p>
          <a:endParaRPr lang="ru-RU" sz="1000"/>
        </a:p>
      </dgm:t>
    </dgm:pt>
    <dgm:pt modelId="{25078453-972B-446A-8B80-A31E5EF4F0F0}" type="sibTrans" cxnId="{B5F2B215-BF3D-4C8D-A0A5-132B52FAB31F}">
      <dgm:prSet/>
      <dgm:spPr/>
      <dgm:t>
        <a:bodyPr/>
        <a:lstStyle/>
        <a:p>
          <a:endParaRPr lang="ru-RU" sz="1000"/>
        </a:p>
      </dgm:t>
    </dgm:pt>
    <dgm:pt modelId="{39DA2E66-A019-4434-B09A-A27E0195F283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ОПЫТ ПРИМЕНЕНИЯ РЕЗУЛЬТАТОВ МЕЖДУНАРОДНЫХ СОПОСТАВИМЫХ ИССЛЕДОВАНИЙ PISSA, TIMSS  В КАЗАХСТАНЕ:</a:t>
          </a:r>
          <a:r>
            <a:rPr lang="ru-RU" sz="1000" dirty="0" smtClean="0">
              <a:solidFill>
                <a:schemeClr val="tx1"/>
              </a:solidFill>
            </a:rPr>
            <a:t> изучение международного опыта построения образовательных программ. Разработка и внедрение нового стандарта обучения во всех общеобразовательных организациях Республики с сентября 2016 года. Цель –  переход на двенадцатилетнее обучение, трехъязычное образование, достижение соответствия уровня выпускника общеобразовательной организации 4-му уровню Европейской рамки квалификации (4-EQF)</a:t>
          </a:r>
          <a:endParaRPr lang="ru-RU" sz="1000" dirty="0">
            <a:solidFill>
              <a:schemeClr val="tx1"/>
            </a:solidFill>
          </a:endParaRPr>
        </a:p>
      </dgm:t>
    </dgm:pt>
    <dgm:pt modelId="{73A4F417-70B3-407C-9884-89CE16854F4C}" type="parTrans" cxnId="{C6B9AB58-4F66-49E0-93F6-7FADD6BAEB70}">
      <dgm:prSet/>
      <dgm:spPr/>
      <dgm:t>
        <a:bodyPr/>
        <a:lstStyle/>
        <a:p>
          <a:endParaRPr lang="ru-RU" sz="1000"/>
        </a:p>
      </dgm:t>
    </dgm:pt>
    <dgm:pt modelId="{DCAE541B-3E36-40B3-BBBC-8F471184050D}" type="sibTrans" cxnId="{C6B9AB58-4F66-49E0-93F6-7FADD6BAEB70}">
      <dgm:prSet/>
      <dgm:spPr/>
      <dgm:t>
        <a:bodyPr/>
        <a:lstStyle/>
        <a:p>
          <a:endParaRPr lang="ru-RU" sz="1000"/>
        </a:p>
      </dgm:t>
    </dgm:pt>
    <dgm:pt modelId="{9330561D-AF3F-42DA-A728-A660AAEB636A}" type="pres">
      <dgm:prSet presAssocID="{E335FB1A-8DCA-48A0-BC95-10CFDE41A8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049D68-83C8-46E8-B011-D9EE5138E603}" type="pres">
      <dgm:prSet presAssocID="{E335FB1A-8DCA-48A0-BC95-10CFDE41A80D}" presName="Name1" presStyleCnt="0"/>
      <dgm:spPr/>
    </dgm:pt>
    <dgm:pt modelId="{8BA5B1CA-245D-4F4F-BE93-5B825604B101}" type="pres">
      <dgm:prSet presAssocID="{E335FB1A-8DCA-48A0-BC95-10CFDE41A80D}" presName="cycle" presStyleCnt="0"/>
      <dgm:spPr/>
    </dgm:pt>
    <dgm:pt modelId="{196E80D6-E2F5-4776-BF82-A1847BCAEF00}" type="pres">
      <dgm:prSet presAssocID="{E335FB1A-8DCA-48A0-BC95-10CFDE41A80D}" presName="srcNode" presStyleLbl="node1" presStyleIdx="0" presStyleCnt="7"/>
      <dgm:spPr/>
    </dgm:pt>
    <dgm:pt modelId="{07391E75-92FF-4022-A4A3-5E718FC4CB82}" type="pres">
      <dgm:prSet presAssocID="{E335FB1A-8DCA-48A0-BC95-10CFDE41A80D}" presName="conn" presStyleLbl="parChTrans1D2" presStyleIdx="0" presStyleCnt="1"/>
      <dgm:spPr/>
      <dgm:t>
        <a:bodyPr/>
        <a:lstStyle/>
        <a:p>
          <a:endParaRPr lang="ru-RU"/>
        </a:p>
      </dgm:t>
    </dgm:pt>
    <dgm:pt modelId="{1E65D7B9-E1BA-4949-8D9F-BE93F38B805B}" type="pres">
      <dgm:prSet presAssocID="{E335FB1A-8DCA-48A0-BC95-10CFDE41A80D}" presName="extraNode" presStyleLbl="node1" presStyleIdx="0" presStyleCnt="7"/>
      <dgm:spPr/>
    </dgm:pt>
    <dgm:pt modelId="{78B6A8A4-8A24-48C2-9A2D-354EB1DB28B0}" type="pres">
      <dgm:prSet presAssocID="{E335FB1A-8DCA-48A0-BC95-10CFDE41A80D}" presName="dstNode" presStyleLbl="node1" presStyleIdx="0" presStyleCnt="7"/>
      <dgm:spPr/>
    </dgm:pt>
    <dgm:pt modelId="{4185CA8D-F18D-4981-88AE-A9E0AB66DEF2}" type="pres">
      <dgm:prSet presAssocID="{4EB817C6-0955-4809-B130-2ED021B2D5B6}" presName="text_1" presStyleLbl="node1" presStyleIdx="0" presStyleCnt="7" custScaleY="159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CF02D-1FCD-4F27-9EA2-E6C5C986D2E0}" type="pres">
      <dgm:prSet presAssocID="{4EB817C6-0955-4809-B130-2ED021B2D5B6}" presName="accent_1" presStyleCnt="0"/>
      <dgm:spPr/>
    </dgm:pt>
    <dgm:pt modelId="{95C7EADD-D792-48BC-974B-73A10E8018CA}" type="pres">
      <dgm:prSet presAssocID="{4EB817C6-0955-4809-B130-2ED021B2D5B6}" presName="accentRepeatNode" presStyleLbl="solidFgAcc1" presStyleIdx="0" presStyleCnt="7"/>
      <dgm:spPr/>
    </dgm:pt>
    <dgm:pt modelId="{951E5E59-BF7F-4BF6-8CFA-33973159741C}" type="pres">
      <dgm:prSet presAssocID="{E2A77F55-966E-4D0B-8815-D71CCD48271B}" presName="text_2" presStyleLbl="node1" presStyleIdx="1" presStyleCnt="7" custScaleY="120027" custLinFactNeighborX="251" custLinFactNeighborY="4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ABF4D-A140-4BFB-8064-0AAB35026D67}" type="pres">
      <dgm:prSet presAssocID="{E2A77F55-966E-4D0B-8815-D71CCD48271B}" presName="accent_2" presStyleCnt="0"/>
      <dgm:spPr/>
    </dgm:pt>
    <dgm:pt modelId="{C07C0CE1-0C09-40B6-B280-A725E424F0D7}" type="pres">
      <dgm:prSet presAssocID="{E2A77F55-966E-4D0B-8815-D71CCD48271B}" presName="accentRepeatNode" presStyleLbl="solidFgAcc1" presStyleIdx="1" presStyleCnt="7"/>
      <dgm:spPr/>
    </dgm:pt>
    <dgm:pt modelId="{143C1B79-92FA-4BF3-B238-84D619573EC9}" type="pres">
      <dgm:prSet presAssocID="{9B0E9686-6902-4B64-84D6-37EA66B320DE}" presName="text_3" presStyleLbl="node1" presStyleIdx="2" presStyleCnt="7" custScaleY="119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9752F-2B2B-45C9-A2CE-FE09DA662AB8}" type="pres">
      <dgm:prSet presAssocID="{9B0E9686-6902-4B64-84D6-37EA66B320DE}" presName="accent_3" presStyleCnt="0"/>
      <dgm:spPr/>
    </dgm:pt>
    <dgm:pt modelId="{A5B2D30E-6EB2-4196-8858-15E0BF2A5FDE}" type="pres">
      <dgm:prSet presAssocID="{9B0E9686-6902-4B64-84D6-37EA66B320DE}" presName="accentRepeatNode" presStyleLbl="solidFgAcc1" presStyleIdx="2" presStyleCnt="7"/>
      <dgm:spPr/>
    </dgm:pt>
    <dgm:pt modelId="{EA366C52-6CDF-48EE-8753-46759E3E404E}" type="pres">
      <dgm:prSet presAssocID="{4BDB2F8B-3C6E-4CD0-8BEB-70799F3305BB}" presName="text_4" presStyleLbl="node1" presStyleIdx="3" presStyleCnt="7" custScaleY="13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4DAE6-8B14-408A-ABA3-6AA5A45EAAC1}" type="pres">
      <dgm:prSet presAssocID="{4BDB2F8B-3C6E-4CD0-8BEB-70799F3305BB}" presName="accent_4" presStyleCnt="0"/>
      <dgm:spPr/>
    </dgm:pt>
    <dgm:pt modelId="{06A74530-FC17-49F6-9DFD-9584EA277C40}" type="pres">
      <dgm:prSet presAssocID="{4BDB2F8B-3C6E-4CD0-8BEB-70799F3305BB}" presName="accentRepeatNode" presStyleLbl="solidFgAcc1" presStyleIdx="3" presStyleCnt="7"/>
      <dgm:spPr/>
    </dgm:pt>
    <dgm:pt modelId="{6D58A5F9-4A3B-4E90-B311-3BD7778D3A74}" type="pres">
      <dgm:prSet presAssocID="{3A26D93D-BFE8-4631-BD26-53A6E0194A56}" presName="text_5" presStyleLbl="node1" presStyleIdx="4" presStyleCnt="7" custScaleY="118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768-0DA0-42D5-AD7D-3160EA3811B0}" type="pres">
      <dgm:prSet presAssocID="{3A26D93D-BFE8-4631-BD26-53A6E0194A56}" presName="accent_5" presStyleCnt="0"/>
      <dgm:spPr/>
    </dgm:pt>
    <dgm:pt modelId="{3B5D591A-970C-484B-8C2B-389BBDBD8337}" type="pres">
      <dgm:prSet presAssocID="{3A26D93D-BFE8-4631-BD26-53A6E0194A56}" presName="accentRepeatNode" presStyleLbl="solidFgAcc1" presStyleIdx="4" presStyleCnt="7"/>
      <dgm:spPr/>
    </dgm:pt>
    <dgm:pt modelId="{A4219510-74D3-485B-9E66-DCE68CE17E85}" type="pres">
      <dgm:prSet presAssocID="{AB7A3C61-F51A-4119-B755-5002D24B4882}" presName="text_6" presStyleLbl="node1" presStyleIdx="5" presStyleCnt="7" custScaleY="120410" custLinFactNeighborX="251" custLinFactNeighborY="-1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269A-4089-4394-AA60-A86FF08F6848}" type="pres">
      <dgm:prSet presAssocID="{AB7A3C61-F51A-4119-B755-5002D24B4882}" presName="accent_6" presStyleCnt="0"/>
      <dgm:spPr/>
    </dgm:pt>
    <dgm:pt modelId="{60FBF6B9-7BE7-485E-BED4-93DA2E5D3000}" type="pres">
      <dgm:prSet presAssocID="{AB7A3C61-F51A-4119-B755-5002D24B4882}" presName="accentRepeatNode" presStyleLbl="solidFgAcc1" presStyleIdx="5" presStyleCnt="7"/>
      <dgm:spPr/>
    </dgm:pt>
    <dgm:pt modelId="{9B7FB6BE-8A87-4DC0-802C-6F7A7EF3C69D}" type="pres">
      <dgm:prSet presAssocID="{39DA2E66-A019-4434-B09A-A27E0195F283}" presName="text_7" presStyleLbl="node1" presStyleIdx="6" presStyleCnt="7" custScaleY="167516" custLinFactNeighborX="129" custLinFactNeighborY="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A4C1C-62BF-47B8-BFA2-CA0E06654C1E}" type="pres">
      <dgm:prSet presAssocID="{39DA2E66-A019-4434-B09A-A27E0195F283}" presName="accent_7" presStyleCnt="0"/>
      <dgm:spPr/>
    </dgm:pt>
    <dgm:pt modelId="{CD6AC948-98D7-4FEC-A9C8-E7520766C39E}" type="pres">
      <dgm:prSet presAssocID="{39DA2E66-A019-4434-B09A-A27E0195F283}" presName="accentRepeatNode" presStyleLbl="solidFgAcc1" presStyleIdx="6" presStyleCnt="7"/>
      <dgm:spPr/>
    </dgm:pt>
  </dgm:ptLst>
  <dgm:cxnLst>
    <dgm:cxn modelId="{C01F551C-A5D5-4DDF-AE0D-20A736AB38F1}" type="presOf" srcId="{4EB817C6-0955-4809-B130-2ED021B2D5B6}" destId="{4185CA8D-F18D-4981-88AE-A9E0AB66DEF2}" srcOrd="0" destOrd="0" presId="urn:microsoft.com/office/officeart/2008/layout/VerticalCurvedList"/>
    <dgm:cxn modelId="{F0EAB87B-72BA-462D-9609-12C473E717FC}" type="presOf" srcId="{E2A77F55-966E-4D0B-8815-D71CCD48271B}" destId="{951E5E59-BF7F-4BF6-8CFA-33973159741C}" srcOrd="0" destOrd="0" presId="urn:microsoft.com/office/officeart/2008/layout/VerticalCurvedList"/>
    <dgm:cxn modelId="{B5F2B215-BF3D-4C8D-A0A5-132B52FAB31F}" srcId="{E335FB1A-8DCA-48A0-BC95-10CFDE41A80D}" destId="{AB7A3C61-F51A-4119-B755-5002D24B4882}" srcOrd="5" destOrd="0" parTransId="{D4C68045-1A29-48D0-A742-5F2575C02EEE}" sibTransId="{25078453-972B-446A-8B80-A31E5EF4F0F0}"/>
    <dgm:cxn modelId="{F045BD83-8424-44F9-AA34-853E1CB5B2C4}" srcId="{E335FB1A-8DCA-48A0-BC95-10CFDE41A80D}" destId="{9B0E9686-6902-4B64-84D6-37EA66B320DE}" srcOrd="2" destOrd="0" parTransId="{86650F08-A3A6-4D58-931C-29C860FBC114}" sibTransId="{E1513D37-ABA0-40D8-BEBB-17BC73666A2C}"/>
    <dgm:cxn modelId="{991A8721-BBB9-4D62-89A2-300D678040E4}" type="presOf" srcId="{4BDB2F8B-3C6E-4CD0-8BEB-70799F3305BB}" destId="{EA366C52-6CDF-48EE-8753-46759E3E404E}" srcOrd="0" destOrd="0" presId="urn:microsoft.com/office/officeart/2008/layout/VerticalCurvedList"/>
    <dgm:cxn modelId="{B3E58115-40FE-4122-B875-9C4BADE46404}" srcId="{E335FB1A-8DCA-48A0-BC95-10CFDE41A80D}" destId="{E2A77F55-966E-4D0B-8815-D71CCD48271B}" srcOrd="1" destOrd="0" parTransId="{9FA57454-999D-4FF6-846D-C75E66A0745E}" sibTransId="{A861DFDF-C333-46BD-970D-F84FCDF8B89B}"/>
    <dgm:cxn modelId="{32D53DB4-AE98-44CD-8710-EBB0B9FF3C2B}" srcId="{E335FB1A-8DCA-48A0-BC95-10CFDE41A80D}" destId="{4EB817C6-0955-4809-B130-2ED021B2D5B6}" srcOrd="0" destOrd="0" parTransId="{44876A31-31B8-4822-AA21-1391FADD5780}" sibTransId="{6E16F574-7293-4CB0-8C8E-E71116E5DA27}"/>
    <dgm:cxn modelId="{607C6FF7-35B4-45A2-B287-88A6AEED76A3}" type="presOf" srcId="{E335FB1A-8DCA-48A0-BC95-10CFDE41A80D}" destId="{9330561D-AF3F-42DA-A728-A660AAEB636A}" srcOrd="0" destOrd="0" presId="urn:microsoft.com/office/officeart/2008/layout/VerticalCurvedList"/>
    <dgm:cxn modelId="{C6B9AB58-4F66-49E0-93F6-7FADD6BAEB70}" srcId="{E335FB1A-8DCA-48A0-BC95-10CFDE41A80D}" destId="{39DA2E66-A019-4434-B09A-A27E0195F283}" srcOrd="6" destOrd="0" parTransId="{73A4F417-70B3-407C-9884-89CE16854F4C}" sibTransId="{DCAE541B-3E36-40B3-BBBC-8F471184050D}"/>
    <dgm:cxn modelId="{99A6B92A-D83E-48CE-92CA-79E6D5ECFD88}" type="presOf" srcId="{6E16F574-7293-4CB0-8C8E-E71116E5DA27}" destId="{07391E75-92FF-4022-A4A3-5E718FC4CB82}" srcOrd="0" destOrd="0" presId="urn:microsoft.com/office/officeart/2008/layout/VerticalCurvedList"/>
    <dgm:cxn modelId="{2D5B3852-725C-470B-B051-728262A9ABF9}" srcId="{E335FB1A-8DCA-48A0-BC95-10CFDE41A80D}" destId="{4BDB2F8B-3C6E-4CD0-8BEB-70799F3305BB}" srcOrd="3" destOrd="0" parTransId="{9F3223AE-C8DD-4FCF-9BEB-6C655DCCCE24}" sibTransId="{73483EDB-D094-443B-9767-A973C720CBDA}"/>
    <dgm:cxn modelId="{10C3F501-6BE2-4DBC-925F-C8931BE88DA8}" type="presOf" srcId="{3A26D93D-BFE8-4631-BD26-53A6E0194A56}" destId="{6D58A5F9-4A3B-4E90-B311-3BD7778D3A74}" srcOrd="0" destOrd="0" presId="urn:microsoft.com/office/officeart/2008/layout/VerticalCurvedList"/>
    <dgm:cxn modelId="{FF8D5A05-3428-49B7-B550-91F33EA0829E}" srcId="{E335FB1A-8DCA-48A0-BC95-10CFDE41A80D}" destId="{3A26D93D-BFE8-4631-BD26-53A6E0194A56}" srcOrd="4" destOrd="0" parTransId="{8A7B10D7-AD79-453F-83C0-E6FAA2F8F868}" sibTransId="{7484A61B-FD1D-4ED1-A92F-7A0E80FA8A96}"/>
    <dgm:cxn modelId="{ECC3F5F9-77DC-40BF-897D-0C53C5325541}" type="presOf" srcId="{39DA2E66-A019-4434-B09A-A27E0195F283}" destId="{9B7FB6BE-8A87-4DC0-802C-6F7A7EF3C69D}" srcOrd="0" destOrd="0" presId="urn:microsoft.com/office/officeart/2008/layout/VerticalCurvedList"/>
    <dgm:cxn modelId="{5AFEC560-7601-47DA-A4EA-D30DB0B0D4F1}" type="presOf" srcId="{9B0E9686-6902-4B64-84D6-37EA66B320DE}" destId="{143C1B79-92FA-4BF3-B238-84D619573EC9}" srcOrd="0" destOrd="0" presId="urn:microsoft.com/office/officeart/2008/layout/VerticalCurvedList"/>
    <dgm:cxn modelId="{FB8224FE-BD77-43BB-89F6-26C16B94EDFA}" type="presOf" srcId="{AB7A3C61-F51A-4119-B755-5002D24B4882}" destId="{A4219510-74D3-485B-9E66-DCE68CE17E85}" srcOrd="0" destOrd="0" presId="urn:microsoft.com/office/officeart/2008/layout/VerticalCurvedList"/>
    <dgm:cxn modelId="{45844A2D-D046-4D50-959C-039DEBA5B919}" type="presParOf" srcId="{9330561D-AF3F-42DA-A728-A660AAEB636A}" destId="{D9049D68-83C8-46E8-B011-D9EE5138E603}" srcOrd="0" destOrd="0" presId="urn:microsoft.com/office/officeart/2008/layout/VerticalCurvedList"/>
    <dgm:cxn modelId="{69035E2B-CD32-4805-AE33-65D7F76614E7}" type="presParOf" srcId="{D9049D68-83C8-46E8-B011-D9EE5138E603}" destId="{8BA5B1CA-245D-4F4F-BE93-5B825604B101}" srcOrd="0" destOrd="0" presId="urn:microsoft.com/office/officeart/2008/layout/VerticalCurvedList"/>
    <dgm:cxn modelId="{CA11BD89-62E4-42F3-843E-B68BF7A7488B}" type="presParOf" srcId="{8BA5B1CA-245D-4F4F-BE93-5B825604B101}" destId="{196E80D6-E2F5-4776-BF82-A1847BCAEF00}" srcOrd="0" destOrd="0" presId="urn:microsoft.com/office/officeart/2008/layout/VerticalCurvedList"/>
    <dgm:cxn modelId="{7A6B34B9-67F6-47D2-BA7C-2D7652388FF7}" type="presParOf" srcId="{8BA5B1CA-245D-4F4F-BE93-5B825604B101}" destId="{07391E75-92FF-4022-A4A3-5E718FC4CB82}" srcOrd="1" destOrd="0" presId="urn:microsoft.com/office/officeart/2008/layout/VerticalCurvedList"/>
    <dgm:cxn modelId="{B41DBAA6-8714-4B84-89F0-8271AF0A3388}" type="presParOf" srcId="{8BA5B1CA-245D-4F4F-BE93-5B825604B101}" destId="{1E65D7B9-E1BA-4949-8D9F-BE93F38B805B}" srcOrd="2" destOrd="0" presId="urn:microsoft.com/office/officeart/2008/layout/VerticalCurvedList"/>
    <dgm:cxn modelId="{DE155B62-DF69-4EDF-B163-E9C558590DEA}" type="presParOf" srcId="{8BA5B1CA-245D-4F4F-BE93-5B825604B101}" destId="{78B6A8A4-8A24-48C2-9A2D-354EB1DB28B0}" srcOrd="3" destOrd="0" presId="urn:microsoft.com/office/officeart/2008/layout/VerticalCurvedList"/>
    <dgm:cxn modelId="{EAFB304A-BC1E-4467-B1A7-7EAD095CD192}" type="presParOf" srcId="{D9049D68-83C8-46E8-B011-D9EE5138E603}" destId="{4185CA8D-F18D-4981-88AE-A9E0AB66DEF2}" srcOrd="1" destOrd="0" presId="urn:microsoft.com/office/officeart/2008/layout/VerticalCurvedList"/>
    <dgm:cxn modelId="{38C1EF85-53FB-47DB-9BF8-9380DED4DF1F}" type="presParOf" srcId="{D9049D68-83C8-46E8-B011-D9EE5138E603}" destId="{FE3CF02D-1FCD-4F27-9EA2-E6C5C986D2E0}" srcOrd="2" destOrd="0" presId="urn:microsoft.com/office/officeart/2008/layout/VerticalCurvedList"/>
    <dgm:cxn modelId="{C3AEA58F-E8DB-4E1D-9B46-B4BA19F46880}" type="presParOf" srcId="{FE3CF02D-1FCD-4F27-9EA2-E6C5C986D2E0}" destId="{95C7EADD-D792-48BC-974B-73A10E8018CA}" srcOrd="0" destOrd="0" presId="urn:microsoft.com/office/officeart/2008/layout/VerticalCurvedList"/>
    <dgm:cxn modelId="{F849C88B-BBE1-45E9-B82D-7F2F391EF654}" type="presParOf" srcId="{D9049D68-83C8-46E8-B011-D9EE5138E603}" destId="{951E5E59-BF7F-4BF6-8CFA-33973159741C}" srcOrd="3" destOrd="0" presId="urn:microsoft.com/office/officeart/2008/layout/VerticalCurvedList"/>
    <dgm:cxn modelId="{91C061E9-DC73-483D-85D7-6B12DBD14123}" type="presParOf" srcId="{D9049D68-83C8-46E8-B011-D9EE5138E603}" destId="{AA2ABF4D-A140-4BFB-8064-0AAB35026D67}" srcOrd="4" destOrd="0" presId="urn:microsoft.com/office/officeart/2008/layout/VerticalCurvedList"/>
    <dgm:cxn modelId="{691B3866-CA80-4821-910C-6D3CB312BCC0}" type="presParOf" srcId="{AA2ABF4D-A140-4BFB-8064-0AAB35026D67}" destId="{C07C0CE1-0C09-40B6-B280-A725E424F0D7}" srcOrd="0" destOrd="0" presId="urn:microsoft.com/office/officeart/2008/layout/VerticalCurvedList"/>
    <dgm:cxn modelId="{C5AE35A3-28C8-4B9E-89DA-6563DD914681}" type="presParOf" srcId="{D9049D68-83C8-46E8-B011-D9EE5138E603}" destId="{143C1B79-92FA-4BF3-B238-84D619573EC9}" srcOrd="5" destOrd="0" presId="urn:microsoft.com/office/officeart/2008/layout/VerticalCurvedList"/>
    <dgm:cxn modelId="{0FA235EE-B1A4-478F-B86D-9DE4F3085B8F}" type="presParOf" srcId="{D9049D68-83C8-46E8-B011-D9EE5138E603}" destId="{3D99752F-2B2B-45C9-A2CE-FE09DA662AB8}" srcOrd="6" destOrd="0" presId="urn:microsoft.com/office/officeart/2008/layout/VerticalCurvedList"/>
    <dgm:cxn modelId="{FEBF96ED-9F66-42AB-AA1E-16E88A97CC1A}" type="presParOf" srcId="{3D99752F-2B2B-45C9-A2CE-FE09DA662AB8}" destId="{A5B2D30E-6EB2-4196-8858-15E0BF2A5FDE}" srcOrd="0" destOrd="0" presId="urn:microsoft.com/office/officeart/2008/layout/VerticalCurvedList"/>
    <dgm:cxn modelId="{A7B9D88C-B833-4564-A6A4-C3A276DEAE1D}" type="presParOf" srcId="{D9049D68-83C8-46E8-B011-D9EE5138E603}" destId="{EA366C52-6CDF-48EE-8753-46759E3E404E}" srcOrd="7" destOrd="0" presId="urn:microsoft.com/office/officeart/2008/layout/VerticalCurvedList"/>
    <dgm:cxn modelId="{C0A803E8-649C-41F4-9138-1F16394CF128}" type="presParOf" srcId="{D9049D68-83C8-46E8-B011-D9EE5138E603}" destId="{F5B4DAE6-8B14-408A-ABA3-6AA5A45EAAC1}" srcOrd="8" destOrd="0" presId="urn:microsoft.com/office/officeart/2008/layout/VerticalCurvedList"/>
    <dgm:cxn modelId="{1CB4D429-6334-438A-B3B5-55D2947ABFAC}" type="presParOf" srcId="{F5B4DAE6-8B14-408A-ABA3-6AA5A45EAAC1}" destId="{06A74530-FC17-49F6-9DFD-9584EA277C40}" srcOrd="0" destOrd="0" presId="urn:microsoft.com/office/officeart/2008/layout/VerticalCurvedList"/>
    <dgm:cxn modelId="{E67ACF1B-234A-423D-86E5-32769455D5E3}" type="presParOf" srcId="{D9049D68-83C8-46E8-B011-D9EE5138E603}" destId="{6D58A5F9-4A3B-4E90-B311-3BD7778D3A74}" srcOrd="9" destOrd="0" presId="urn:microsoft.com/office/officeart/2008/layout/VerticalCurvedList"/>
    <dgm:cxn modelId="{B6D141C0-627A-4479-A22E-7D8287D2C916}" type="presParOf" srcId="{D9049D68-83C8-46E8-B011-D9EE5138E603}" destId="{0959A768-0DA0-42D5-AD7D-3160EA3811B0}" srcOrd="10" destOrd="0" presId="urn:microsoft.com/office/officeart/2008/layout/VerticalCurvedList"/>
    <dgm:cxn modelId="{ED35F8F5-37CC-41BF-80E9-3EF73469B733}" type="presParOf" srcId="{0959A768-0DA0-42D5-AD7D-3160EA3811B0}" destId="{3B5D591A-970C-484B-8C2B-389BBDBD8337}" srcOrd="0" destOrd="0" presId="urn:microsoft.com/office/officeart/2008/layout/VerticalCurvedList"/>
    <dgm:cxn modelId="{33113AAE-7626-417E-BA97-173253B46337}" type="presParOf" srcId="{D9049D68-83C8-46E8-B011-D9EE5138E603}" destId="{A4219510-74D3-485B-9E66-DCE68CE17E85}" srcOrd="11" destOrd="0" presId="urn:microsoft.com/office/officeart/2008/layout/VerticalCurvedList"/>
    <dgm:cxn modelId="{14E4ECCC-482C-4A85-9163-54C8BF1697BA}" type="presParOf" srcId="{D9049D68-83C8-46E8-B011-D9EE5138E603}" destId="{2879269A-4089-4394-AA60-A86FF08F6848}" srcOrd="12" destOrd="0" presId="urn:microsoft.com/office/officeart/2008/layout/VerticalCurvedList"/>
    <dgm:cxn modelId="{4CA230F7-7AD4-4D0F-B372-D3208B8F93EE}" type="presParOf" srcId="{2879269A-4089-4394-AA60-A86FF08F6848}" destId="{60FBF6B9-7BE7-485E-BED4-93DA2E5D3000}" srcOrd="0" destOrd="0" presId="urn:microsoft.com/office/officeart/2008/layout/VerticalCurvedList"/>
    <dgm:cxn modelId="{21C7D3F2-858F-4533-9B73-20E5C84F4AE6}" type="presParOf" srcId="{D9049D68-83C8-46E8-B011-D9EE5138E603}" destId="{9B7FB6BE-8A87-4DC0-802C-6F7A7EF3C69D}" srcOrd="13" destOrd="0" presId="urn:microsoft.com/office/officeart/2008/layout/VerticalCurvedList"/>
    <dgm:cxn modelId="{F45CFAFA-07C8-4C5E-8F4F-3090CDEF9D05}" type="presParOf" srcId="{D9049D68-83C8-46E8-B011-D9EE5138E603}" destId="{A8CA4C1C-62BF-47B8-BFA2-CA0E06654C1E}" srcOrd="14" destOrd="0" presId="urn:microsoft.com/office/officeart/2008/layout/VerticalCurvedList"/>
    <dgm:cxn modelId="{E7AA4E15-8F8C-47F8-96D8-2C527E86D868}" type="presParOf" srcId="{A8CA4C1C-62BF-47B8-BFA2-CA0E06654C1E}" destId="{CD6AC948-98D7-4FEC-A9C8-E7520766C3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E9C90-1F0B-487A-8924-CEA2B9A9D08A}">
      <dsp:nvSpPr>
        <dsp:cNvPr id="0" name=""/>
        <dsp:cNvSpPr/>
      </dsp:nvSpPr>
      <dsp:spPr>
        <a:xfrm>
          <a:off x="0" y="236413"/>
          <a:ext cx="9073007" cy="40774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Критерии, оценивающие данные, размещенные в открытой базе</a:t>
          </a:r>
          <a:r>
            <a:rPr lang="ru-RU" sz="1700" kern="1200" dirty="0" smtClean="0"/>
            <a:t>:</a:t>
          </a:r>
          <a:endParaRPr lang="ru-RU" sz="1700" kern="1200" dirty="0"/>
        </a:p>
      </dsp:txBody>
      <dsp:txXfrm>
        <a:off x="19904" y="256317"/>
        <a:ext cx="9033199" cy="367937"/>
      </dsp:txXfrm>
    </dsp:sp>
    <dsp:sp modelId="{A61EC955-691E-4CE3-BEC9-FD6AD30E3A20}">
      <dsp:nvSpPr>
        <dsp:cNvPr id="0" name=""/>
        <dsp:cNvSpPr/>
      </dsp:nvSpPr>
      <dsp:spPr>
        <a:xfrm>
          <a:off x="0" y="644159"/>
          <a:ext cx="9073007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Актуальность данных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Информативность данных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Достоверность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Надежность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/>
            <a:t>Валидность</a:t>
          </a:r>
          <a:r>
            <a:rPr lang="ru-RU" sz="1300" kern="1200" dirty="0" smtClean="0"/>
            <a:t>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Объективность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Достаточность</a:t>
          </a:r>
          <a:endParaRPr lang="ru-RU" sz="1300" kern="1200" dirty="0"/>
        </a:p>
      </dsp:txBody>
      <dsp:txXfrm>
        <a:off x="0" y="644159"/>
        <a:ext cx="9073007" cy="1548360"/>
      </dsp:txXfrm>
    </dsp:sp>
    <dsp:sp modelId="{475C9686-2661-4CF2-BE07-79D396732122}">
      <dsp:nvSpPr>
        <dsp:cNvPr id="0" name=""/>
        <dsp:cNvSpPr/>
      </dsp:nvSpPr>
      <dsp:spPr>
        <a:xfrm>
          <a:off x="0" y="2192519"/>
          <a:ext cx="9073007" cy="40774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/>
            <a:t>Критерии, оценивающие сами базы открытых данных</a:t>
          </a:r>
          <a:r>
            <a:rPr lang="ru-RU" sz="1700" kern="1200" smtClean="0"/>
            <a:t>:</a:t>
          </a:r>
          <a:endParaRPr lang="ru-RU" sz="1700" kern="1200" dirty="0"/>
        </a:p>
      </dsp:txBody>
      <dsp:txXfrm>
        <a:off x="19904" y="2212423"/>
        <a:ext cx="9033199" cy="367937"/>
      </dsp:txXfrm>
    </dsp:sp>
    <dsp:sp modelId="{8C0C527E-4CB1-442B-8273-BED4D253F555}">
      <dsp:nvSpPr>
        <dsp:cNvPr id="0" name=""/>
        <dsp:cNvSpPr/>
      </dsp:nvSpPr>
      <dsp:spPr>
        <a:xfrm>
          <a:off x="0" y="2600264"/>
          <a:ext cx="9073007" cy="221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Направленность данных в открытой базе (</a:t>
          </a:r>
          <a:r>
            <a:rPr lang="ru-RU" sz="1300" kern="1200" dirty="0" err="1" smtClean="0"/>
            <a:t>однонаправленность</a:t>
          </a:r>
          <a:r>
            <a:rPr lang="ru-RU" sz="1300" kern="1200" dirty="0" smtClean="0"/>
            <a:t>, либо разнонаправленность)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Удобная форма представления информации в открытой базе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Масштабность представленных сведений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Полнота сведений, представленных в открытой базе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Согласованность сведений в открытой базе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Первичность данных, размещенных в базе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Ценность данных в базе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Наличие защиты информации в базе от постороннего вмешательства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Периодическое обновление информации в открытом источнике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Возможность сопоставления идентичной информации</a:t>
          </a:r>
          <a:endParaRPr lang="ru-RU" sz="1300" kern="1200" dirty="0"/>
        </a:p>
      </dsp:txBody>
      <dsp:txXfrm>
        <a:off x="0" y="2600264"/>
        <a:ext cx="9073007" cy="2216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4C9E3-0E2C-4D0D-A509-013468BA6C01}">
      <dsp:nvSpPr>
        <dsp:cNvPr id="0" name=""/>
        <dsp:cNvSpPr/>
      </dsp:nvSpPr>
      <dsp:spPr>
        <a:xfrm>
          <a:off x="542224" y="422371"/>
          <a:ext cx="1784362" cy="151187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1" r="-78966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72C12-7E97-44BC-ADE4-6543BEFEC51F}">
      <dsp:nvSpPr>
        <dsp:cNvPr id="0" name=""/>
        <dsp:cNvSpPr/>
      </dsp:nvSpPr>
      <dsp:spPr>
        <a:xfrm>
          <a:off x="2088974" y="633941"/>
          <a:ext cx="846118" cy="8806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22,4 %</a:t>
          </a:r>
          <a:endParaRPr lang="ru-RU" sz="1100" kern="1200" dirty="0"/>
        </a:p>
      </dsp:txBody>
      <dsp:txXfrm>
        <a:off x="2113756" y="658723"/>
        <a:ext cx="796554" cy="831078"/>
      </dsp:txXfrm>
    </dsp:sp>
    <dsp:sp modelId="{027D3D3E-6DF1-4FD5-BCAC-EC0127FF6C82}">
      <dsp:nvSpPr>
        <dsp:cNvPr id="0" name=""/>
        <dsp:cNvSpPr/>
      </dsp:nvSpPr>
      <dsp:spPr>
        <a:xfrm>
          <a:off x="542224" y="42597"/>
          <a:ext cx="1784362" cy="4433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Официальный сайт Рособрнадзора</a:t>
          </a:r>
          <a:endParaRPr lang="ru-RU" sz="1100" kern="1200" dirty="0"/>
        </a:p>
      </dsp:txBody>
      <dsp:txXfrm>
        <a:off x="542224" y="42597"/>
        <a:ext cx="1784362" cy="443322"/>
      </dsp:txXfrm>
    </dsp:sp>
    <dsp:sp modelId="{D4C911DF-5693-4071-A67D-4778B304D60B}">
      <dsp:nvSpPr>
        <dsp:cNvPr id="0" name=""/>
        <dsp:cNvSpPr/>
      </dsp:nvSpPr>
      <dsp:spPr>
        <a:xfrm>
          <a:off x="3200530" y="450831"/>
          <a:ext cx="1784362" cy="1511879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16040" t="823" r="-103826" b="-823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DAFE8-0376-4F02-8A9E-32F1AE8E372C}">
      <dsp:nvSpPr>
        <dsp:cNvPr id="0" name=""/>
        <dsp:cNvSpPr/>
      </dsp:nvSpPr>
      <dsp:spPr>
        <a:xfrm>
          <a:off x="4747281" y="662401"/>
          <a:ext cx="846118" cy="8806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21,2%</a:t>
          </a:r>
          <a:endParaRPr lang="ru-RU" sz="1100" kern="1200" dirty="0"/>
        </a:p>
      </dsp:txBody>
      <dsp:txXfrm>
        <a:off x="4772063" y="687183"/>
        <a:ext cx="796554" cy="831078"/>
      </dsp:txXfrm>
    </dsp:sp>
    <dsp:sp modelId="{2E1DC6B3-7F73-4EF3-9A98-0E46EDA8A6C6}">
      <dsp:nvSpPr>
        <dsp:cNvPr id="0" name=""/>
        <dsp:cNvSpPr/>
      </dsp:nvSpPr>
      <dsp:spPr>
        <a:xfrm>
          <a:off x="3200530" y="14138"/>
          <a:ext cx="1784362" cy="5571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Раздел «Документы» сайта Минобрнауки </a:t>
          </a:r>
          <a:endParaRPr lang="ru-RU" sz="1100" kern="1200" dirty="0"/>
        </a:p>
      </dsp:txBody>
      <dsp:txXfrm>
        <a:off x="3200530" y="14138"/>
        <a:ext cx="1784362" cy="557160"/>
      </dsp:txXfrm>
    </dsp:sp>
    <dsp:sp modelId="{FB117DB3-5CC1-4F6C-B3F6-F7BF83371CB3}">
      <dsp:nvSpPr>
        <dsp:cNvPr id="0" name=""/>
        <dsp:cNvSpPr/>
      </dsp:nvSpPr>
      <dsp:spPr>
        <a:xfrm>
          <a:off x="542224" y="2665014"/>
          <a:ext cx="1784362" cy="1511879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r="-14243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C148-A53A-4B8F-8AB9-D5179B534275}">
      <dsp:nvSpPr>
        <dsp:cNvPr id="0" name=""/>
        <dsp:cNvSpPr/>
      </dsp:nvSpPr>
      <dsp:spPr>
        <a:xfrm>
          <a:off x="2088974" y="2876583"/>
          <a:ext cx="846118" cy="8806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17,6%</a:t>
          </a:r>
          <a:endParaRPr lang="ru-RU" sz="1100" kern="1200" dirty="0"/>
        </a:p>
      </dsp:txBody>
      <dsp:txXfrm>
        <a:off x="2113756" y="2901365"/>
        <a:ext cx="796554" cy="831078"/>
      </dsp:txXfrm>
    </dsp:sp>
    <dsp:sp modelId="{A98AFF0C-3999-4D54-B140-13E0A384E4A9}">
      <dsp:nvSpPr>
        <dsp:cNvPr id="0" name=""/>
        <dsp:cNvSpPr/>
      </dsp:nvSpPr>
      <dsp:spPr>
        <a:xfrm>
          <a:off x="542224" y="2201997"/>
          <a:ext cx="1784362" cy="6098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Открытые данные Минобрнауки</a:t>
          </a:r>
          <a:endParaRPr lang="ru-RU" sz="1100" kern="1200" dirty="0"/>
        </a:p>
      </dsp:txBody>
      <dsp:txXfrm>
        <a:off x="542224" y="2201997"/>
        <a:ext cx="1784362" cy="609806"/>
      </dsp:txXfrm>
    </dsp:sp>
    <dsp:sp modelId="{6576BABC-38EC-47BE-892D-BB76BE74E93F}">
      <dsp:nvSpPr>
        <dsp:cNvPr id="0" name=""/>
        <dsp:cNvSpPr/>
      </dsp:nvSpPr>
      <dsp:spPr>
        <a:xfrm>
          <a:off x="3200530" y="2663563"/>
          <a:ext cx="1784362" cy="151187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16040" t="1646" r="-119867" b="-1646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46556-28C6-43B7-B432-CD153DF8C91B}">
      <dsp:nvSpPr>
        <dsp:cNvPr id="0" name=""/>
        <dsp:cNvSpPr/>
      </dsp:nvSpPr>
      <dsp:spPr>
        <a:xfrm>
          <a:off x="4747281" y="2875132"/>
          <a:ext cx="846118" cy="8806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17,0%</a:t>
          </a:r>
          <a:endParaRPr lang="ru-RU" sz="1100" kern="1200" dirty="0"/>
        </a:p>
      </dsp:txBody>
      <dsp:txXfrm>
        <a:off x="4772063" y="2899914"/>
        <a:ext cx="796554" cy="831078"/>
      </dsp:txXfrm>
    </dsp:sp>
    <dsp:sp modelId="{DB5F6577-FCA6-4836-A615-D3397C318F65}">
      <dsp:nvSpPr>
        <dsp:cNvPr id="0" name=""/>
        <dsp:cNvSpPr/>
      </dsp:nvSpPr>
      <dsp:spPr>
        <a:xfrm>
          <a:off x="3200530" y="2203448"/>
          <a:ext cx="1784362" cy="6040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СПС «Консультант Плюс»</a:t>
          </a:r>
          <a:endParaRPr lang="ru-RU" sz="1100" kern="1200" dirty="0"/>
        </a:p>
      </dsp:txBody>
      <dsp:txXfrm>
        <a:off x="3200530" y="2203448"/>
        <a:ext cx="1784362" cy="604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E449-F160-461C-B05C-2B5D9C99C7F5}">
      <dsp:nvSpPr>
        <dsp:cNvPr id="0" name=""/>
        <dsp:cNvSpPr/>
      </dsp:nvSpPr>
      <dsp:spPr>
        <a:xfrm>
          <a:off x="0" y="113191"/>
          <a:ext cx="4028510" cy="4234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 целью совершенствования источников востребованной в процессе управления системой образования информации необходимы:</a:t>
          </a:r>
          <a:endParaRPr lang="ru-RU" sz="1300" b="1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расширение доступа к  официальной информации в образовательной сфере регионального и общегосударственного значения</a:t>
          </a:r>
          <a:endParaRPr lang="ru-RU" sz="1200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стремление к унификации баз данных и информации с целью проведения сопоставимых исследований</a:t>
          </a:r>
          <a:endParaRPr lang="ru-RU" sz="1200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своевременная актуализация информации</a:t>
          </a:r>
          <a:endParaRPr lang="ru-RU" sz="1200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архива данных и др.</a:t>
          </a:r>
          <a:endParaRPr lang="ru-RU" sz="1200" kern="1200" dirty="0"/>
        </a:p>
      </dsp:txBody>
      <dsp:txXfrm>
        <a:off x="0" y="113191"/>
        <a:ext cx="4028510" cy="4234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9077-BE92-4098-AC22-E42C646C2C2E}">
      <dsp:nvSpPr>
        <dsp:cNvPr id="0" name=""/>
        <dsp:cNvSpPr/>
      </dsp:nvSpPr>
      <dsp:spPr>
        <a:xfrm>
          <a:off x="0" y="1389"/>
          <a:ext cx="6753200" cy="461040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База данных ЮНЕСКО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2506" y="23895"/>
        <a:ext cx="6708188" cy="416028"/>
      </dsp:txXfrm>
    </dsp:sp>
    <dsp:sp modelId="{9320628A-8E5F-435D-8B65-47FCB2AD0B08}">
      <dsp:nvSpPr>
        <dsp:cNvPr id="0" name=""/>
        <dsp:cNvSpPr/>
      </dsp:nvSpPr>
      <dsp:spPr>
        <a:xfrm>
          <a:off x="0" y="462429"/>
          <a:ext cx="6753200" cy="197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41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hlinkClick xmlns:r="http://schemas.openxmlformats.org/officeDocument/2006/relationships" r:id="rId1"/>
            </a:rPr>
            <a:t>http://www.unesco.org/new/ru/unesco/resources/publications/unesdoc-database/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0" y="462429"/>
        <a:ext cx="6753200" cy="197492"/>
      </dsp:txXfrm>
    </dsp:sp>
    <dsp:sp modelId="{5F48121D-CAE7-4BAC-B64B-C9237BC81C05}">
      <dsp:nvSpPr>
        <dsp:cNvPr id="0" name=""/>
        <dsp:cNvSpPr/>
      </dsp:nvSpPr>
      <dsp:spPr>
        <a:xfrm>
          <a:off x="0" y="659922"/>
          <a:ext cx="6753200" cy="461040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База данных Международной организации труда (МОТ) 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2506" y="682428"/>
        <a:ext cx="6708188" cy="416028"/>
      </dsp:txXfrm>
    </dsp:sp>
    <dsp:sp modelId="{F7A0F408-35D8-4D5E-8547-CCF1EBE74D88}">
      <dsp:nvSpPr>
        <dsp:cNvPr id="0" name=""/>
        <dsp:cNvSpPr/>
      </dsp:nvSpPr>
      <dsp:spPr>
        <a:xfrm>
          <a:off x="0" y="1120963"/>
          <a:ext cx="6753200" cy="197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41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hlinkClick xmlns:r="http://schemas.openxmlformats.org/officeDocument/2006/relationships" r:id="rId2"/>
            </a:rPr>
            <a:t>http://www.ilo.org/global/statistics-and-databases/lang--en/index.htm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0" y="1120963"/>
        <a:ext cx="6753200" cy="197492"/>
      </dsp:txXfrm>
    </dsp:sp>
    <dsp:sp modelId="{D78636D1-C880-4803-8A27-C0503D68742F}">
      <dsp:nvSpPr>
        <dsp:cNvPr id="0" name=""/>
        <dsp:cNvSpPr/>
      </dsp:nvSpPr>
      <dsp:spPr>
        <a:xfrm>
          <a:off x="0" y="1318455"/>
          <a:ext cx="6753200" cy="461040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Международный портал Worldwide </a:t>
          </a:r>
          <a:r>
            <a:rPr lang="en-US" sz="1200" b="1" kern="1200" dirty="0" smtClean="0">
              <a:solidFill>
                <a:schemeClr val="bg1"/>
              </a:solidFill>
            </a:rPr>
            <a:t>S</a:t>
          </a:r>
          <a:r>
            <a:rPr lang="ru-RU" sz="1200" b="1" kern="1200" dirty="0" smtClean="0">
              <a:solidFill>
                <a:schemeClr val="bg1"/>
              </a:solidFill>
            </a:rPr>
            <a:t>cience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2506" y="1340961"/>
        <a:ext cx="6708188" cy="416028"/>
      </dsp:txXfrm>
    </dsp:sp>
    <dsp:sp modelId="{458A0510-CA17-4CC3-B4F5-67A505529EB9}">
      <dsp:nvSpPr>
        <dsp:cNvPr id="0" name=""/>
        <dsp:cNvSpPr/>
      </dsp:nvSpPr>
      <dsp:spPr>
        <a:xfrm>
          <a:off x="0" y="1779496"/>
          <a:ext cx="6753200" cy="197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41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hlinkClick xmlns:r="http://schemas.openxmlformats.org/officeDocument/2006/relationships" r:id="rId3"/>
            </a:rPr>
            <a:t>http://worldwidescience.org/</a:t>
          </a:r>
          <a:endParaRPr lang="ru-RU" sz="1200" kern="1200" dirty="0"/>
        </a:p>
      </dsp:txBody>
      <dsp:txXfrm>
        <a:off x="0" y="1779496"/>
        <a:ext cx="6753200" cy="197492"/>
      </dsp:txXfrm>
    </dsp:sp>
    <dsp:sp modelId="{B95EC578-294E-4B55-9E8B-9C59CB9FE644}">
      <dsp:nvSpPr>
        <dsp:cNvPr id="0" name=""/>
        <dsp:cNvSpPr/>
      </dsp:nvSpPr>
      <dsp:spPr>
        <a:xfrm>
          <a:off x="0" y="1976989"/>
          <a:ext cx="6753200" cy="461040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Портал открытых данных Европейской комиссии и других учреждений Европейского Союза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2506" y="1999495"/>
        <a:ext cx="6708188" cy="416028"/>
      </dsp:txXfrm>
    </dsp:sp>
    <dsp:sp modelId="{FD634876-521F-46CB-9A23-C70C9B2E80C4}">
      <dsp:nvSpPr>
        <dsp:cNvPr id="0" name=""/>
        <dsp:cNvSpPr/>
      </dsp:nvSpPr>
      <dsp:spPr>
        <a:xfrm>
          <a:off x="0" y="2438029"/>
          <a:ext cx="6753200" cy="197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41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>
              <a:hlinkClick xmlns:r="http://schemas.openxmlformats.org/officeDocument/2006/relationships" r:id="rId4"/>
            </a:rPr>
            <a:t>http</a:t>
          </a:r>
          <a:r>
            <a:rPr lang="ru-RU" sz="1200" kern="1200" dirty="0" smtClean="0">
              <a:hlinkClick xmlns:r="http://schemas.openxmlformats.org/officeDocument/2006/relationships" r:id="rId4"/>
            </a:rPr>
            <a:t>://</a:t>
          </a:r>
          <a:r>
            <a:rPr lang="en-US" sz="1200" kern="1200" dirty="0" smtClean="0">
              <a:hlinkClick xmlns:r="http://schemas.openxmlformats.org/officeDocument/2006/relationships" r:id="rId4"/>
            </a:rPr>
            <a:t>open</a:t>
          </a:r>
          <a:r>
            <a:rPr lang="ru-RU" sz="1200" kern="1200" dirty="0" smtClean="0">
              <a:hlinkClick xmlns:r="http://schemas.openxmlformats.org/officeDocument/2006/relationships" r:id="rId4"/>
            </a:rPr>
            <a:t>-</a:t>
          </a:r>
          <a:r>
            <a:rPr lang="en-US" sz="1200" kern="1200" dirty="0" smtClean="0">
              <a:hlinkClick xmlns:r="http://schemas.openxmlformats.org/officeDocument/2006/relationships" r:id="rId4"/>
            </a:rPr>
            <a:t>data</a:t>
          </a:r>
          <a:r>
            <a:rPr lang="ru-RU" sz="1200" kern="1200" dirty="0" smtClean="0">
              <a:hlinkClick xmlns:r="http://schemas.openxmlformats.org/officeDocument/2006/relationships" r:id="rId4"/>
            </a:rPr>
            <a:t>.</a:t>
          </a:r>
          <a:r>
            <a:rPr lang="en-US" sz="1200" kern="1200" dirty="0" smtClean="0">
              <a:hlinkClick xmlns:r="http://schemas.openxmlformats.org/officeDocument/2006/relationships" r:id="rId4"/>
            </a:rPr>
            <a:t>europa</a:t>
          </a:r>
          <a:r>
            <a:rPr lang="ru-RU" sz="1200" kern="1200" dirty="0" smtClean="0">
              <a:hlinkClick xmlns:r="http://schemas.openxmlformats.org/officeDocument/2006/relationships" r:id="rId4"/>
            </a:rPr>
            <a:t>.</a:t>
          </a:r>
          <a:r>
            <a:rPr lang="en-US" sz="1200" kern="1200" dirty="0" smtClean="0">
              <a:hlinkClick xmlns:r="http://schemas.openxmlformats.org/officeDocument/2006/relationships" r:id="rId4"/>
            </a:rPr>
            <a:t>eu</a:t>
          </a:r>
          <a:r>
            <a:rPr lang="ru-RU" sz="1200" kern="1200" dirty="0" smtClean="0">
              <a:hlinkClick xmlns:r="http://schemas.openxmlformats.org/officeDocument/2006/relationships" r:id="rId4"/>
            </a:rPr>
            <a:t>/</a:t>
          </a:r>
          <a:r>
            <a:rPr lang="en-US" sz="1200" kern="1200" dirty="0" smtClean="0">
              <a:hlinkClick xmlns:r="http://schemas.openxmlformats.org/officeDocument/2006/relationships" r:id="rId4"/>
            </a:rPr>
            <a:t>en</a:t>
          </a:r>
          <a:r>
            <a:rPr lang="ru-RU" sz="1200" kern="1200" dirty="0" smtClean="0">
              <a:hlinkClick xmlns:r="http://schemas.openxmlformats.org/officeDocument/2006/relationships" r:id="rId4"/>
            </a:rPr>
            <a:t>/</a:t>
          </a:r>
          <a:r>
            <a:rPr lang="en-US" sz="1200" kern="1200" dirty="0" smtClean="0">
              <a:hlinkClick xmlns:r="http://schemas.openxmlformats.org/officeDocument/2006/relationships" r:id="rId4"/>
            </a:rPr>
            <a:t>data</a:t>
          </a:r>
          <a:r>
            <a:rPr lang="en-US" sz="1200" kern="1200" dirty="0" smtClean="0"/>
            <a:t> </a:t>
          </a:r>
          <a:endParaRPr lang="ru-RU" sz="1200" kern="1200" dirty="0"/>
        </a:p>
      </dsp:txBody>
      <dsp:txXfrm>
        <a:off x="0" y="2438029"/>
        <a:ext cx="6753200" cy="197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252A-8EE3-42FC-BE38-8980733C6004}">
      <dsp:nvSpPr>
        <dsp:cNvPr id="0" name=""/>
        <dsp:cNvSpPr/>
      </dsp:nvSpPr>
      <dsp:spPr>
        <a:xfrm rot="5400000">
          <a:off x="940123" y="861419"/>
          <a:ext cx="760218" cy="865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953CE-7448-4F7E-B975-92E52026EA9B}">
      <dsp:nvSpPr>
        <dsp:cNvPr id="0" name=""/>
        <dsp:cNvSpPr/>
      </dsp:nvSpPr>
      <dsp:spPr>
        <a:xfrm>
          <a:off x="511917" y="22920"/>
          <a:ext cx="2165432" cy="8957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Привлечение внимания общественности к организации</a:t>
          </a:r>
          <a:endParaRPr lang="ru-RU" sz="1100" kern="1200" dirty="0"/>
        </a:p>
      </dsp:txBody>
      <dsp:txXfrm>
        <a:off x="555654" y="66657"/>
        <a:ext cx="2077958" cy="808317"/>
      </dsp:txXfrm>
    </dsp:sp>
    <dsp:sp modelId="{3DF85792-0B62-4557-90B3-2AF110B5A409}">
      <dsp:nvSpPr>
        <dsp:cNvPr id="0" name=""/>
        <dsp:cNvSpPr/>
      </dsp:nvSpPr>
      <dsp:spPr>
        <a:xfrm>
          <a:off x="2234514" y="108354"/>
          <a:ext cx="930776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1CBB6-EADE-43A3-ACCC-7B2D460C5F26}">
      <dsp:nvSpPr>
        <dsp:cNvPr id="0" name=""/>
        <dsp:cNvSpPr/>
      </dsp:nvSpPr>
      <dsp:spPr>
        <a:xfrm rot="5400000">
          <a:off x="2213742" y="1867688"/>
          <a:ext cx="760218" cy="865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FC64-C056-4F3B-9857-ECAE5AA87703}">
      <dsp:nvSpPr>
        <dsp:cNvPr id="0" name=""/>
        <dsp:cNvSpPr/>
      </dsp:nvSpPr>
      <dsp:spPr>
        <a:xfrm>
          <a:off x="1785536" y="1029189"/>
          <a:ext cx="2165432" cy="8957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Возможность бесплатно получить аналитические обзоры</a:t>
          </a:r>
          <a:endParaRPr lang="ru-RU" sz="1100" kern="1200" dirty="0"/>
        </a:p>
      </dsp:txBody>
      <dsp:txXfrm>
        <a:off x="1829273" y="1072926"/>
        <a:ext cx="2077958" cy="808317"/>
      </dsp:txXfrm>
    </dsp:sp>
    <dsp:sp modelId="{16D7A3F8-87A1-46A9-8977-3C34EAE855A7}">
      <dsp:nvSpPr>
        <dsp:cNvPr id="0" name=""/>
        <dsp:cNvSpPr/>
      </dsp:nvSpPr>
      <dsp:spPr>
        <a:xfrm>
          <a:off x="3508133" y="1114623"/>
          <a:ext cx="930776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45C7B-98DB-42E8-8714-C0BEE5541C4D}">
      <dsp:nvSpPr>
        <dsp:cNvPr id="0" name=""/>
        <dsp:cNvSpPr/>
      </dsp:nvSpPr>
      <dsp:spPr>
        <a:xfrm rot="5400000">
          <a:off x="4013072" y="2873957"/>
          <a:ext cx="760218" cy="865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66805-D5BE-4597-AECF-F6AB61FB78A7}">
      <dsp:nvSpPr>
        <dsp:cNvPr id="0" name=""/>
        <dsp:cNvSpPr/>
      </dsp:nvSpPr>
      <dsp:spPr>
        <a:xfrm>
          <a:off x="3059155" y="2035458"/>
          <a:ext cx="2165432" cy="8957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Глубокие научные исследования от заинтересованных в этой информации организаций и частных лиц</a:t>
          </a:r>
          <a:endParaRPr lang="ru-RU" sz="1100" kern="1200" dirty="0"/>
        </a:p>
      </dsp:txBody>
      <dsp:txXfrm>
        <a:off x="3102892" y="2079195"/>
        <a:ext cx="2077958" cy="808317"/>
      </dsp:txXfrm>
    </dsp:sp>
    <dsp:sp modelId="{1AAF4B84-E0DB-4820-9130-8A2429745BD7}">
      <dsp:nvSpPr>
        <dsp:cNvPr id="0" name=""/>
        <dsp:cNvSpPr/>
      </dsp:nvSpPr>
      <dsp:spPr>
        <a:xfrm>
          <a:off x="4781752" y="2120893"/>
          <a:ext cx="930776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649EF-6D7A-4E1C-B705-FEBFC90E5B5C}">
      <dsp:nvSpPr>
        <dsp:cNvPr id="0" name=""/>
        <dsp:cNvSpPr/>
      </dsp:nvSpPr>
      <dsp:spPr>
        <a:xfrm>
          <a:off x="4813721" y="2998595"/>
          <a:ext cx="1908507" cy="8957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уровня доверия граждан/клиентов к деятельности организации</a:t>
          </a:r>
          <a:endParaRPr lang="ru-RU" sz="1100" kern="1200" dirty="0"/>
        </a:p>
      </dsp:txBody>
      <dsp:txXfrm>
        <a:off x="4857458" y="3042332"/>
        <a:ext cx="1821033" cy="808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6BB8-0D5F-46A4-955F-6AA3866EBA45}">
      <dsp:nvSpPr>
        <dsp:cNvPr id="0" name=""/>
        <dsp:cNvSpPr/>
      </dsp:nvSpPr>
      <dsp:spPr>
        <a:xfrm>
          <a:off x="3240365" y="0"/>
          <a:ext cx="5659828" cy="1499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США                 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Франция             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Япония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Германия          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Латвия               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Сингапур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Ирландия          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Канада              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Китай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Великобритания      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300" kern="1200" dirty="0" smtClean="0"/>
            <a:t>Казахстан</a:t>
          </a:r>
          <a:endParaRPr lang="ru-RU" sz="1300" kern="1200" dirty="0"/>
        </a:p>
      </dsp:txBody>
      <dsp:txXfrm>
        <a:off x="3240365" y="187389"/>
        <a:ext cx="5097662" cy="1124331"/>
      </dsp:txXfrm>
    </dsp:sp>
    <dsp:sp modelId="{F7459238-ABE0-4E6E-AB3B-F1D405F797A3}">
      <dsp:nvSpPr>
        <dsp:cNvPr id="0" name=""/>
        <dsp:cNvSpPr/>
      </dsp:nvSpPr>
      <dsp:spPr>
        <a:xfrm>
          <a:off x="532854" y="0"/>
          <a:ext cx="2707511" cy="1499109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Анализ опыта деятельности органов управления образованием</a:t>
          </a:r>
          <a:endParaRPr lang="ru-RU" sz="1600" kern="1200" dirty="0"/>
        </a:p>
      </dsp:txBody>
      <dsp:txXfrm>
        <a:off x="606034" y="73180"/>
        <a:ext cx="2561151" cy="1352749"/>
      </dsp:txXfrm>
    </dsp:sp>
    <dsp:sp modelId="{8B60BD91-877C-454A-9931-B1F4BB3C1FAC}">
      <dsp:nvSpPr>
        <dsp:cNvPr id="0" name=""/>
        <dsp:cNvSpPr/>
      </dsp:nvSpPr>
      <dsp:spPr>
        <a:xfrm>
          <a:off x="3240365" y="1649021"/>
          <a:ext cx="5659828" cy="1499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/>
            <a:t>И</a:t>
          </a:r>
          <a:r>
            <a:rPr lang="ru-RU" sz="1300" kern="1200" dirty="0" smtClean="0"/>
            <a:t>нформационные базы в сети Интернет, доступ к содержанию которых не предполагал введения пароля и логина, то есть осуществлялся без процесса авторизации пользователя, был свободным и бесплатным</a:t>
          </a:r>
          <a:endParaRPr lang="ru-RU" sz="1300" kern="1200" dirty="0"/>
        </a:p>
      </dsp:txBody>
      <dsp:txXfrm>
        <a:off x="3240365" y="1836410"/>
        <a:ext cx="5097662" cy="1124331"/>
      </dsp:txXfrm>
    </dsp:sp>
    <dsp:sp modelId="{87CE649E-A70E-4E1B-9E3C-56189D78B516}">
      <dsp:nvSpPr>
        <dsp:cNvPr id="0" name=""/>
        <dsp:cNvSpPr/>
      </dsp:nvSpPr>
      <dsp:spPr>
        <a:xfrm>
          <a:off x="532854" y="1649021"/>
          <a:ext cx="2707511" cy="1499109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Открытые источники</a:t>
          </a:r>
          <a:endParaRPr lang="ru-RU" sz="1600" kern="1200" dirty="0"/>
        </a:p>
      </dsp:txBody>
      <dsp:txXfrm>
        <a:off x="606034" y="1722201"/>
        <a:ext cx="2561151" cy="1352749"/>
      </dsp:txXfrm>
    </dsp:sp>
    <dsp:sp modelId="{B0F54AAC-5A33-4A24-95CD-C84E27E58D99}">
      <dsp:nvSpPr>
        <dsp:cNvPr id="0" name=""/>
        <dsp:cNvSpPr/>
      </dsp:nvSpPr>
      <dsp:spPr>
        <a:xfrm>
          <a:off x="3240365" y="3298042"/>
          <a:ext cx="5659828" cy="1499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Сайты органов государственной и исполнительной власти, образовательных организаций и организаций, занимающихся проведением международных сопоставимых исследований, сведения из которых применяются при принятии управленческих решений органами управления образованием</a:t>
          </a:r>
          <a:endParaRPr lang="ru-RU" sz="1300" kern="1200" dirty="0"/>
        </a:p>
      </dsp:txBody>
      <dsp:txXfrm>
        <a:off x="3240365" y="3485431"/>
        <a:ext cx="5097662" cy="1124331"/>
      </dsp:txXfrm>
    </dsp:sp>
    <dsp:sp modelId="{2C0F06D1-4BB3-4D23-9DBB-86578BE0BB97}">
      <dsp:nvSpPr>
        <dsp:cNvPr id="0" name=""/>
        <dsp:cNvSpPr/>
      </dsp:nvSpPr>
      <dsp:spPr>
        <a:xfrm>
          <a:off x="532854" y="3298042"/>
          <a:ext cx="2707511" cy="1499109"/>
        </a:xfrm>
        <a:prstGeom prst="roundRect">
          <a:avLst/>
        </a:prstGeom>
        <a:solidFill>
          <a:srgbClr val="0523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Используемые источники</a:t>
          </a:r>
          <a:endParaRPr lang="ru-RU" sz="1600" kern="1200" dirty="0"/>
        </a:p>
      </dsp:txBody>
      <dsp:txXfrm>
        <a:off x="606034" y="3371222"/>
        <a:ext cx="2561151" cy="13527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719F-779F-4A14-8812-9308A539FDE6}" type="datetimeFigureOut">
              <a:rPr lang="ru-RU" smtClean="0"/>
              <a:t>12.07.2017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0520-39B5-4C8E-BD77-9C164D3BCD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7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0520-39B5-4C8E-BD77-9C164D3BCD4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9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0520-39B5-4C8E-BD77-9C164D3BCD4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05234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82870" y="250446"/>
            <a:ext cx="5460607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1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6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889844"/>
            <a:ext cx="2228850" cy="556349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889844"/>
            <a:ext cx="6521450" cy="55634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79147" y="188641"/>
            <a:ext cx="31369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27286" y="6492876"/>
            <a:ext cx="23114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D9B7EFB-800D-4FEB-8C16-71BBE70E00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6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08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8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93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4F08795-30D3-44D4-B821-2D89A5E3E0BD}" type="datetimeFigureOut">
              <a:rPr lang="ru-RU" smtClean="0"/>
              <a:t>12.07.2017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90872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908721"/>
            <a:ext cx="5537729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2132857"/>
            <a:ext cx="3259006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4F08795-30D3-44D4-B821-2D89A5E3E0BD}" type="datetimeFigureOut">
              <a:rPr lang="ru-RU" smtClean="0"/>
              <a:t>12.07.2017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1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89" y="5225752"/>
            <a:ext cx="912701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0489" y="908720"/>
            <a:ext cx="9127014" cy="4248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489" y="5792490"/>
            <a:ext cx="912701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5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uliana\Desktop\Untitled-1-0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4" y="0"/>
            <a:ext cx="10033882" cy="8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866016"/>
            <a:ext cx="8915400" cy="551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79147" y="33704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4600" y="649287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ED9B7EFB-800D-4FEB-8C16-71BBE70E005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C:\Users\Juliana\Desktop\Untitled-1-01.png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9" y="97446"/>
            <a:ext cx="1170130" cy="6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03789" y="589018"/>
            <a:ext cx="273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КОНСАЛТИНГ</a:t>
            </a:r>
            <a:r>
              <a:rPr lang="ru-RU" sz="1200" baseline="0" dirty="0" smtClean="0">
                <a:solidFill>
                  <a:schemeClr val="bg1"/>
                </a:solidFill>
                <a:latin typeface="+mj-lt"/>
              </a:rPr>
              <a:t> И МЕНЕДЖМЕНТ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2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60512" y="1484784"/>
            <a:ext cx="8674546" cy="3528392"/>
          </a:xfrm>
        </p:spPr>
        <p:txBody>
          <a:bodyPr>
            <a:noAutofit/>
          </a:bodyPr>
          <a:lstStyle/>
          <a:p>
            <a:r>
              <a:rPr lang="ru-RU" sz="3600" dirty="0" smtClean="0"/>
              <a:t>«Экспертиза </a:t>
            </a:r>
            <a:r>
              <a:rPr lang="ru-RU" sz="3600" dirty="0"/>
              <a:t>российской практики применения открытых источников для принятия управленческих решений в </a:t>
            </a:r>
            <a:r>
              <a:rPr lang="ru-RU" sz="3600" dirty="0" smtClean="0"/>
              <a:t>образовании»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2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9656456"/>
              </p:ext>
            </p:extLst>
          </p:nvPr>
        </p:nvGraphicFramePr>
        <p:xfrm>
          <a:off x="-231576" y="1916832"/>
          <a:ext cx="6135624" cy="419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040002" y="3140968"/>
            <a:ext cx="824766" cy="55605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18,2%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5979" y="3212976"/>
            <a:ext cx="823085" cy="6236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18,3%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0335" y="5373216"/>
            <a:ext cx="774433" cy="5478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16,5%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7985" y="5406340"/>
            <a:ext cx="821079" cy="6236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19,5% 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04988205"/>
              </p:ext>
            </p:extLst>
          </p:nvPr>
        </p:nvGraphicFramePr>
        <p:xfrm>
          <a:off x="5673080" y="1556792"/>
          <a:ext cx="4032448" cy="434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346" y="943719"/>
            <a:ext cx="5450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Указанный приоритет открытых данных и источников, в которых размещена информация по критерию наличия </a:t>
            </a:r>
            <a:r>
              <a:rPr lang="ru-RU" sz="1400" b="1" dirty="0" smtClean="0">
                <a:solidFill>
                  <a:srgbClr val="002060"/>
                </a:solidFill>
              </a:rPr>
              <a:t>наибольшей надежности/полноты </a:t>
            </a:r>
            <a:r>
              <a:rPr lang="ru-RU" sz="1400" b="1" dirty="0">
                <a:solidFill>
                  <a:srgbClr val="002060"/>
                </a:solidFill>
              </a:rPr>
              <a:t>сведений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4499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87722355"/>
              </p:ext>
            </p:extLst>
          </p:nvPr>
        </p:nvGraphicFramePr>
        <p:xfrm>
          <a:off x="200472" y="4077072"/>
          <a:ext cx="6753200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37176" y="1124744"/>
            <a:ext cx="3152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Значение размещения информации в открытом доступе для организации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90318762"/>
              </p:ext>
            </p:extLst>
          </p:nvPr>
        </p:nvGraphicFramePr>
        <p:xfrm>
          <a:off x="3080792" y="934459"/>
          <a:ext cx="67532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зарубежной 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5019" r="6701"/>
          <a:stretch/>
        </p:blipFill>
        <p:spPr>
          <a:xfrm>
            <a:off x="221512" y="1124744"/>
            <a:ext cx="3114198" cy="22416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1512" y="3645024"/>
            <a:ext cx="542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ПЕРЕЧЕНЬ ФУНКЦИОНИРУЮЩИХ В СИСТЕМЕ ЗАРУБЕЖНОГО ОБРАЗОВАНИЯ ОТКРЫТЫХ БАЗАХ ДАННЫХ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8652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Экспертиза </a:t>
            </a:r>
            <a:r>
              <a:rPr lang="ru-RU" sz="1600" dirty="0" smtClean="0">
                <a:solidFill>
                  <a:schemeClr val="bg1"/>
                </a:solidFill>
              </a:rPr>
              <a:t>зарубежной 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0073747"/>
              </p:ext>
            </p:extLst>
          </p:nvPr>
        </p:nvGraphicFramePr>
        <p:xfrm>
          <a:off x="200472" y="1556792"/>
          <a:ext cx="9433048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96816" y="1052736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/>
              <a:t>КРИТЕРИИ ЭКСПЕРТИЗЫ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Экспертиза </a:t>
            </a:r>
            <a:r>
              <a:rPr lang="ru-RU" sz="1600" dirty="0" smtClean="0">
                <a:solidFill>
                  <a:schemeClr val="bg1"/>
                </a:solidFill>
              </a:rPr>
              <a:t>зарубежной 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0113328"/>
              </p:ext>
            </p:extLst>
          </p:nvPr>
        </p:nvGraphicFramePr>
        <p:xfrm>
          <a:off x="128464" y="866015"/>
          <a:ext cx="9577064" cy="599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219" b="16368"/>
          <a:stretch/>
        </p:blipFill>
        <p:spPr>
          <a:xfrm>
            <a:off x="923925" y="2625114"/>
            <a:ext cx="784867" cy="791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6958" b="7601"/>
          <a:stretch/>
        </p:blipFill>
        <p:spPr>
          <a:xfrm>
            <a:off x="1037184" y="3473193"/>
            <a:ext cx="728971" cy="762257"/>
          </a:xfrm>
          <a:prstGeom prst="rect">
            <a:avLst/>
          </a:prstGeom>
        </p:spPr>
      </p:pic>
      <p:pic>
        <p:nvPicPr>
          <p:cNvPr id="1026" name="Picture 2" descr="Картинки по запросу лого флаг уэльс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638" r="15586" b="4138"/>
          <a:stretch/>
        </p:blipFill>
        <p:spPr bwMode="auto">
          <a:xfrm>
            <a:off x="183871" y="1035124"/>
            <a:ext cx="721131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5773"/>
          <a:stretch/>
        </p:blipFill>
        <p:spPr>
          <a:xfrm>
            <a:off x="952920" y="4270744"/>
            <a:ext cx="726875" cy="80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4580" r="15109" b="4535"/>
          <a:stretch/>
        </p:blipFill>
        <p:spPr>
          <a:xfrm>
            <a:off x="182839" y="5930700"/>
            <a:ext cx="741085" cy="727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4621" r="5762" b="7215"/>
          <a:stretch/>
        </p:blipFill>
        <p:spPr>
          <a:xfrm>
            <a:off x="683472" y="1853365"/>
            <a:ext cx="723053" cy="717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3875" r="20078" b="15856"/>
          <a:stretch/>
        </p:blipFill>
        <p:spPr>
          <a:xfrm>
            <a:off x="672947" y="5107384"/>
            <a:ext cx="739928" cy="7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аня\Работы\Задачи по аналитике\Консалтинг и менеджмент\презентация КИМ_опыт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 b="13786"/>
          <a:stretch/>
        </p:blipFill>
        <p:spPr bwMode="auto">
          <a:xfrm>
            <a:off x="0" y="892759"/>
            <a:ext cx="9921552" cy="59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39958"/>
              </p:ext>
            </p:extLst>
          </p:nvPr>
        </p:nvGraphicFramePr>
        <p:xfrm>
          <a:off x="0" y="908720"/>
          <a:ext cx="9921552" cy="49685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96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7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 </a:t>
                      </a:r>
                      <a:r>
                        <a:rPr lang="en-US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OECD</a:t>
                      </a:r>
                      <a:endParaRPr lang="ru-RU" sz="1200" dirty="0" smtClean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www.oecd.org/education/pisa</a:t>
                      </a:r>
                      <a:endParaRPr lang="ru-RU" sz="1200" b="0" dirty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 </a:t>
                      </a:r>
                      <a:r>
                        <a:rPr lang="en-US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IEA</a:t>
                      </a:r>
                      <a:endParaRPr lang="ru-RU" sz="1200" dirty="0" smtClean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timss2015.org </a:t>
                      </a:r>
                      <a:endParaRPr lang="ru-RU" sz="1200" b="0" dirty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</a:t>
                      </a:r>
                      <a:r>
                        <a:rPr lang="en-US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UNESCO </a:t>
                      </a:r>
                      <a:r>
                        <a:rPr lang="en-US" sz="1200" dirty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INSTITUT FOR </a:t>
                      </a:r>
                      <a:r>
                        <a:rPr lang="en-US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STATISTICS</a:t>
                      </a:r>
                      <a:endParaRPr lang="ru-RU" sz="1200" dirty="0" smtClean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uis.unesco.org</a:t>
                      </a:r>
                      <a:endParaRPr lang="ru-RU" sz="1200" b="0" dirty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 Правительства Уэльса</a:t>
                      </a:r>
                      <a:r>
                        <a:rPr lang="en-US" sz="1200" dirty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(Llywodrraeth Cymru Welsh Government</a:t>
                      </a:r>
                      <a:r>
                        <a:rPr lang="en-US" sz="120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 smtClean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52347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gov.wales/statistics-and-research/?lang=en</a:t>
                      </a:r>
                      <a:endParaRPr lang="ru-RU" sz="1200" b="0" dirty="0">
                        <a:solidFill>
                          <a:srgbClr val="05234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1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spc="200" baseline="0" dirty="0" smtClean="0">
                          <a:solidFill>
                            <a:schemeClr val="bg1"/>
                          </a:solidFill>
                        </a:rPr>
                        <a:t>ВИД ДАННЫХ</a:t>
                      </a:r>
                      <a:endParaRPr lang="ru-RU" sz="1200" b="1" spc="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Результаты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анкетирования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тестирования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Результаты тестирования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Статистические 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Статистические 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1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spc="200" baseline="0" dirty="0" smtClean="0">
                          <a:solidFill>
                            <a:schemeClr val="bg1"/>
                          </a:solidFill>
                        </a:rPr>
                        <a:t>ПРИМЕЧАНИЕ (ПОЯСНЕНИЕ К УКАЗАННОМУ ВИДУ ДАННЫХ)</a:t>
                      </a:r>
                      <a:endParaRPr lang="ru-RU" sz="1200" b="1" spc="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51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PISA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(результаты оценки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образовательных достижений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учащихся;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исследование качества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тенденций развития математического и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естественно-научного направления национальных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систем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образования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TALIS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(результаты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изучения условий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работы и возможностей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профессионального самовыражения учителей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руководителей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школ)</a:t>
                      </a:r>
                    </a:p>
                  </a:txBody>
                  <a:tcPr marL="108000" marR="144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TIMSS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Международное исследование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качества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математического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естественнонаучного образования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), PIRLS (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исследование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качества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чтения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понимания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текста в странах с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раз-личными системами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образования)</a:t>
                      </a:r>
                    </a:p>
                  </a:txBody>
                  <a:tcPr marL="108000" marR="14400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Результаты изучения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уровня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грамотности в разных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странах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гендерного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равенства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образовании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количества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посещающих образовательные организации и т.д.</a:t>
                      </a:r>
                    </a:p>
                  </a:txBody>
                  <a:tcPr marL="108000" marR="14400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269 показателей по системе образования, в том числе в виде ключевой статистики образования (сводной информации по школам, национальным оценкам учебных программ,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экзаменам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финансам,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высшем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образовании и </a:t>
                      </a:r>
                      <a:r>
                        <a:rPr lang="ru-RU" sz="1200" spc="-4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повышению </a:t>
                      </a:r>
                      <a:r>
                        <a:rPr lang="ru-RU" sz="12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квалификации)</a:t>
                      </a:r>
                    </a:p>
                  </a:txBody>
                  <a:tcPr marL="108000" marR="14400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276" y="-106445"/>
            <a:ext cx="7467724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Результаты проведения экспертизы открытых </a:t>
            </a:r>
            <a:r>
              <a:rPr lang="ru-RU" sz="1600" dirty="0" smtClean="0"/>
              <a:t>источников, применяемых </a:t>
            </a:r>
            <a:r>
              <a:rPr lang="ru-RU" sz="1600" dirty="0"/>
              <a:t>при </a:t>
            </a:r>
            <a:r>
              <a:rPr lang="ru-RU" sz="1600" dirty="0" smtClean="0"/>
              <a:t>принятии управленческих </a:t>
            </a:r>
            <a:r>
              <a:rPr lang="ru-RU" sz="1600" dirty="0"/>
              <a:t>решений в зарубежной практике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аня\Работы\Задачи по аналитике\Консалтинг и менеджмент\презентация КИМ_опыт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 b="13786"/>
          <a:stretch/>
        </p:blipFill>
        <p:spPr bwMode="auto">
          <a:xfrm>
            <a:off x="0" y="892759"/>
            <a:ext cx="9921552" cy="59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3192" y="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Результаты проведения экспертизы </a:t>
            </a:r>
            <a:r>
              <a:rPr lang="ru-RU" sz="1600" dirty="0" smtClean="0">
                <a:solidFill>
                  <a:schemeClr val="bg1"/>
                </a:solidFill>
              </a:rPr>
              <a:t>открытых источников, применяемых </a:t>
            </a:r>
            <a:r>
              <a:rPr lang="ru-RU" sz="1600" dirty="0">
                <a:solidFill>
                  <a:schemeClr val="bg1"/>
                </a:solidFill>
              </a:rPr>
              <a:t>при принятии </a:t>
            </a:r>
            <a:r>
              <a:rPr lang="ru-RU" sz="1600" dirty="0" smtClean="0">
                <a:solidFill>
                  <a:schemeClr val="bg1"/>
                </a:solidFill>
              </a:rPr>
              <a:t>управленческих решений в зарубежной </a:t>
            </a:r>
            <a:r>
              <a:rPr lang="ru-RU" sz="1600" dirty="0">
                <a:solidFill>
                  <a:schemeClr val="bg1"/>
                </a:solidFill>
              </a:rPr>
              <a:t>практике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06061"/>
              </p:ext>
            </p:extLst>
          </p:nvPr>
        </p:nvGraphicFramePr>
        <p:xfrm>
          <a:off x="0" y="920384"/>
          <a:ext cx="9906000" cy="5962309"/>
        </p:xfrm>
        <a:graphic>
          <a:graphicData uri="http://schemas.openxmlformats.org/drawingml/2006/table">
            <a:tbl>
              <a:tblPr firstRow="1" bandRow="1"/>
              <a:tblGrid>
                <a:gridCol w="2936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6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6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52347"/>
                          </a:solidFill>
                          <a:effectLst/>
                          <a:latin typeface="Verdana"/>
                        </a:rPr>
                        <a:t>OECD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52347"/>
                          </a:solidFill>
                          <a:effectLst/>
                          <a:latin typeface="Verdana"/>
                        </a:rPr>
                        <a:t>IEA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52347"/>
                          </a:solidFill>
                          <a:effectLst/>
                          <a:latin typeface="Verdana"/>
                        </a:rPr>
                        <a:t>UNESCO INSTITUT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52347"/>
                          </a:solidFill>
                          <a:effectLst/>
                          <a:latin typeface="Verdana"/>
                        </a:rPr>
                        <a:t>Welsh Government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96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ЦЕЛЬ И ЗАДАЧИ СБОРА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Продвижении политики, ориентированной на экономический рост и социальное благополучие людей во всем мире, установление международных стандартов в разных областях и отраслях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Изучение факторов, способствующих успешности обучения, предоставление информации об эффективности образовательных систем стран, выявление пробелов в изучении ресурсов и возможностей, помощь в поиске слабых мест для стимулирования реформы учебных программ и т.д.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Расширение сотрудничества государств и народов в области образования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Реализация стратегии «Открытое правительство»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17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ВЛАДЕЛЕЦ САЙТА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Организация экономического развития и сотрудничества (ОЭСР)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Международная ассоциация по оценке учебных достижений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Институт статистики ЮНЕСКО (ИСЮ)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Правительство Уэльса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71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ПОЛЬЗОВАТЕЛИ ДАННЫХ ИЗ ОТКРЫТОГО ИСТОЧНИКА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86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682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Заинтересованные в данной информации пользователи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70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ЧАСТОТА ПОПОЛНЕНИЯ БАЗЫ ДАННЫХ ОТКРЫТОГО ИСТОЧНИКА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8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 мере проведения исследований и обработки их результатов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Не установлена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224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НАПРАВЛЕННОСТЬ ИНФОРМАЦИИ В ИСТОЧНИКЕ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5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63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Разнонаправленность информации (возможность использования при решении разноуровневых управленческих задач)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63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МАСШТАБНОСТЬ ПРЕДСТАВЛЕННЫХ СВЕДЕНИЙ 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C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82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Наличие большого объема различной информации 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4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АКТУАЛЬНОСТЬ 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0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682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Информация упоминается во многих подобранных материалах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Актуальна для Уэльса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190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ИНФОРМАТИВНОСТЬ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1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82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Содержательность информации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276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ОБЪЕКТИВНОСТЬ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E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481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Адекватное и всестороннее отображение ситуации, результатов оценки</a:t>
                      </a:r>
                    </a:p>
                  </a:txBody>
                  <a:tcPr marL="9090" marR="9090" marT="9090" marB="0" anchor="ctr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Получена из надежных источников</a:t>
                      </a:r>
                    </a:p>
                  </a:txBody>
                  <a:tcPr marL="9090" marR="9090" marT="909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192" y="0"/>
            <a:ext cx="7272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Предложения по совершенствованию источников востребованной в процессе управления системой образования информации на основе результатов экспертной оценки зарубежного и российского опыта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01666432"/>
              </p:ext>
            </p:extLst>
          </p:nvPr>
        </p:nvGraphicFramePr>
        <p:xfrm>
          <a:off x="344488" y="908720"/>
          <a:ext cx="914501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0471021"/>
              </p:ext>
            </p:extLst>
          </p:nvPr>
        </p:nvGraphicFramePr>
        <p:xfrm>
          <a:off x="344488" y="3789040"/>
          <a:ext cx="914501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096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13256" r="1244" b="9733"/>
          <a:stretch/>
        </p:blipFill>
        <p:spPr bwMode="auto">
          <a:xfrm>
            <a:off x="5085904" y="2656272"/>
            <a:ext cx="463289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0850533"/>
              </p:ext>
            </p:extLst>
          </p:nvPr>
        </p:nvGraphicFramePr>
        <p:xfrm>
          <a:off x="272480" y="1556792"/>
          <a:ext cx="9350344" cy="97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2480" y="964486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Сбор данных для проведения экспертизы российской практики применения открытых источников для принятия управленческих решений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6863" y="5550288"/>
            <a:ext cx="4701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Субъекты-участники </a:t>
            </a:r>
            <a:r>
              <a:rPr lang="ru-RU" sz="1200" b="1" dirty="0"/>
              <a:t>сбора информации для принятия управленческих решений в образовании, проявившие наибольшую активность в сборе информации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0" y="2724289"/>
            <a:ext cx="3756372" cy="18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6" y="4781101"/>
            <a:ext cx="3744416" cy="19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/>
          <a:stretch/>
        </p:blipFill>
        <p:spPr bwMode="auto">
          <a:xfrm>
            <a:off x="67069" y="1042941"/>
            <a:ext cx="4082893" cy="433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08" y="2523401"/>
            <a:ext cx="4458274" cy="412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615" y="5717612"/>
            <a:ext cx="380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Осведомленность респондентов о наличии региональной базы данных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36952" r="2064" b="42344"/>
          <a:stretch/>
        </p:blipFill>
        <p:spPr bwMode="auto">
          <a:xfrm>
            <a:off x="1266594" y="2924944"/>
            <a:ext cx="1800200" cy="9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8733" y="1148412"/>
            <a:ext cx="4743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Осведомленность респондентов о наличии</a:t>
            </a:r>
            <a:r>
              <a:rPr lang="ru-RU" sz="1600" spc="-20" dirty="0" smtClean="0">
                <a:solidFill>
                  <a:srgbClr val="002060"/>
                </a:solidFill>
              </a:rPr>
              <a:t> </a:t>
            </a:r>
            <a:r>
              <a:rPr lang="ru-RU" sz="1600" spc="-20" dirty="0">
                <a:solidFill>
                  <a:srgbClr val="002060"/>
                </a:solidFill>
              </a:rPr>
              <a:t>в региональном </a:t>
            </a:r>
            <a:r>
              <a:rPr lang="ru-RU" sz="1600" spc="-20" dirty="0" smtClean="0">
                <a:solidFill>
                  <a:srgbClr val="002060"/>
                </a:solidFill>
              </a:rPr>
              <a:t>органах управления образованием стандартизированной процедуры </a:t>
            </a:r>
            <a:r>
              <a:rPr lang="ru-RU" sz="1600" spc="-20" dirty="0">
                <a:solidFill>
                  <a:srgbClr val="002060"/>
                </a:solidFill>
              </a:rPr>
              <a:t>по </a:t>
            </a:r>
            <a:r>
              <a:rPr lang="ru-RU" sz="1600" spc="-20" dirty="0" smtClean="0">
                <a:solidFill>
                  <a:srgbClr val="002060"/>
                </a:solidFill>
              </a:rPr>
              <a:t>использованию открытых источников </a:t>
            </a:r>
            <a:r>
              <a:rPr lang="ru-RU" sz="1600" spc="-20" dirty="0">
                <a:solidFill>
                  <a:srgbClr val="002060"/>
                </a:solidFill>
              </a:rPr>
              <a:t>и их </a:t>
            </a:r>
            <a:r>
              <a:rPr lang="ru-RU" sz="1600" spc="-20" dirty="0" smtClean="0">
                <a:solidFill>
                  <a:srgbClr val="002060"/>
                </a:solidFill>
              </a:rPr>
              <a:t>данных </a:t>
            </a:r>
            <a:r>
              <a:rPr lang="ru-RU" sz="1600" spc="-20" dirty="0">
                <a:solidFill>
                  <a:srgbClr val="002060"/>
                </a:solidFill>
              </a:rPr>
              <a:t>при принятии </a:t>
            </a:r>
            <a:r>
              <a:rPr lang="ru-RU" sz="1600" spc="-20" dirty="0" smtClean="0">
                <a:solidFill>
                  <a:srgbClr val="002060"/>
                </a:solidFill>
              </a:rPr>
              <a:t>управленческих решений</a:t>
            </a:r>
            <a:endParaRPr lang="ru-RU" sz="1600" spc="-20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36952" r="2064" b="42344"/>
          <a:stretch/>
        </p:blipFill>
        <p:spPr bwMode="auto">
          <a:xfrm>
            <a:off x="7056861" y="4177653"/>
            <a:ext cx="1581471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957" y="1055357"/>
            <a:ext cx="4734035" cy="563988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9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88734" y="1055357"/>
            <a:ext cx="4734035" cy="563988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9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7EFB-800D-4FEB-8C16-71BBE70E005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3639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8704" y="979449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Открытые источники, используемые </a:t>
            </a:r>
            <a:r>
              <a:rPr lang="ru-RU" sz="1600" b="1" dirty="0">
                <a:solidFill>
                  <a:srgbClr val="002060"/>
                </a:solidFill>
              </a:rPr>
              <a:t>в работе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6525344"/>
            <a:ext cx="4459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Справочно-правовая система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504510"/>
              </p:ext>
            </p:extLst>
          </p:nvPr>
        </p:nvGraphicFramePr>
        <p:xfrm>
          <a:off x="416496" y="1282586"/>
          <a:ext cx="9217024" cy="538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6525344"/>
            <a:ext cx="4520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511" y="946531"/>
            <a:ext cx="4104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Востребованность открытых источников при поиске нормативных и правовых актов, материалов по их применению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75333" y="946531"/>
            <a:ext cx="4628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Востребованность открытых источников при поиске результатов выполнения работ (текстовая часть)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49364"/>
              </p:ext>
            </p:extLst>
          </p:nvPr>
        </p:nvGraphicFramePr>
        <p:xfrm>
          <a:off x="80010" y="1777528"/>
          <a:ext cx="4623337" cy="507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547222"/>
              </p:ext>
            </p:extLst>
          </p:nvPr>
        </p:nvGraphicFramePr>
        <p:xfrm>
          <a:off x="4526984" y="1305134"/>
          <a:ext cx="5385048" cy="554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22088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7222" y="866015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Востребованность открытых </a:t>
            </a:r>
            <a:r>
              <a:rPr lang="ru-RU" sz="1600" b="1" dirty="0" smtClean="0">
                <a:solidFill>
                  <a:srgbClr val="002060"/>
                </a:solidFill>
              </a:rPr>
              <a:t>источников при </a:t>
            </a:r>
            <a:r>
              <a:rPr lang="ru-RU" sz="1600" b="1" dirty="0">
                <a:solidFill>
                  <a:srgbClr val="002060"/>
                </a:solidFill>
              </a:rPr>
              <a:t>поиске результатов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1423809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Независимой экспертной оценки (статистика)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4576" y="1423809"/>
            <a:ext cx="358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Независимой экспертной оценки (текстовая часть)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2890"/>
              </p:ext>
            </p:extLst>
          </p:nvPr>
        </p:nvGraphicFramePr>
        <p:xfrm>
          <a:off x="123146" y="2461367"/>
          <a:ext cx="45365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114805"/>
              </p:ext>
            </p:extLst>
          </p:nvPr>
        </p:nvGraphicFramePr>
        <p:xfrm>
          <a:off x="4448944" y="1340532"/>
          <a:ext cx="5455310" cy="547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5286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 rot="16200000">
            <a:off x="-483721" y="1777492"/>
            <a:ext cx="2873024" cy="1211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latin typeface="+mn-lt"/>
              </a:rPr>
              <a:t>Востребованность открытых источников 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при поиске методических наработок и/или разработок</a:t>
            </a:r>
            <a:endParaRPr lang="ru-RU" sz="14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01" y="980727"/>
            <a:ext cx="3826271" cy="2744965"/>
          </a:xfrm>
          <a:prstGeom prst="rect">
            <a:avLst/>
          </a:prstGeom>
          <a:ln>
            <a:solidFill>
              <a:srgbClr val="052347">
                <a:alpha val="21000"/>
              </a:srgbClr>
            </a:solidFill>
          </a:ln>
        </p:spPr>
      </p:pic>
      <p:sp>
        <p:nvSpPr>
          <p:cNvPr id="5" name="Прямоугольник 4"/>
          <p:cNvSpPr/>
          <p:nvPr/>
        </p:nvSpPr>
        <p:spPr>
          <a:xfrm rot="5400000" flipV="1">
            <a:off x="-375760" y="4883584"/>
            <a:ext cx="2657103" cy="933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1400" b="1" dirty="0">
                <a:solidFill>
                  <a:srgbClr val="002060"/>
                </a:solidFill>
                <a:ea typeface="+mj-ea"/>
                <a:cs typeface="+mj-cs"/>
              </a:rPr>
              <a:t>Востребованность открытых источников </a:t>
            </a:r>
            <a:br>
              <a:rPr lang="ru-RU" sz="14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400" b="1" dirty="0">
                <a:solidFill>
                  <a:srgbClr val="002060"/>
                </a:solidFill>
                <a:ea typeface="+mj-ea"/>
                <a:cs typeface="+mj-cs"/>
              </a:rPr>
              <a:t>при подготовке планов деятельности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29" y="3886442"/>
            <a:ext cx="3803843" cy="2927355"/>
          </a:xfrm>
          <a:prstGeom prst="rect">
            <a:avLst/>
          </a:prstGeom>
          <a:ln>
            <a:solidFill>
              <a:srgbClr val="052347">
                <a:alpha val="21000"/>
              </a:srgbClr>
            </a:solidFill>
          </a:ln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6086613" y="1700808"/>
            <a:ext cx="3648474" cy="9065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b="1" dirty="0">
                <a:latin typeface="+mn-lt"/>
              </a:rPr>
              <a:t>Востребованность открытых источников при поиске тематических </a:t>
            </a:r>
            <a:r>
              <a:rPr lang="ru-RU" sz="1400" b="1" dirty="0" smtClean="0">
                <a:latin typeface="+mn-lt"/>
              </a:rPr>
              <a:t>статей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(в </a:t>
            </a:r>
            <a:r>
              <a:rPr lang="ru-RU" sz="1400" b="1" dirty="0">
                <a:latin typeface="+mn-lt"/>
              </a:rPr>
              <a:t>том числе обзорных по конкретной проблематике)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613" y="2924944"/>
            <a:ext cx="3648474" cy="2944180"/>
          </a:xfrm>
          <a:prstGeom prst="rect">
            <a:avLst/>
          </a:prstGeom>
          <a:ln>
            <a:solidFill>
              <a:srgbClr val="052347">
                <a:alpha val="21000"/>
              </a:srgbClr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244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6307"/>
          <a:stretch/>
        </p:blipFill>
        <p:spPr>
          <a:xfrm>
            <a:off x="94619" y="1916832"/>
            <a:ext cx="4808579" cy="35210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4408" y="1121068"/>
            <a:ext cx="499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Рейтинг открытых данных и источников, </a:t>
            </a:r>
            <a:r>
              <a:rPr lang="ru-RU" sz="1400" b="1" dirty="0" smtClean="0">
                <a:solidFill>
                  <a:srgbClr val="002060"/>
                </a:solidFill>
              </a:rPr>
              <a:t>составленный </a:t>
            </a:r>
            <a:r>
              <a:rPr lang="ru-RU" sz="1400" b="1" dirty="0">
                <a:solidFill>
                  <a:srgbClr val="002060"/>
                </a:solidFill>
              </a:rPr>
              <a:t>по результатам ответов респондентов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366246600"/>
              </p:ext>
            </p:extLst>
          </p:nvPr>
        </p:nvGraphicFramePr>
        <p:xfrm>
          <a:off x="5103242" y="2063896"/>
          <a:ext cx="4433863" cy="442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033031" y="982569"/>
            <a:ext cx="4504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1400" b="1" dirty="0">
                <a:solidFill>
                  <a:srgbClr val="002060"/>
                </a:solidFill>
              </a:rPr>
              <a:t>открытых баз данных </a:t>
            </a:r>
            <a:r>
              <a:rPr lang="ru-RU" sz="1400" b="1" dirty="0" smtClean="0">
                <a:solidFill>
                  <a:srgbClr val="002060"/>
                </a:solidFill>
              </a:rPr>
              <a:t>в </a:t>
            </a:r>
            <a:r>
              <a:rPr lang="ru-RU" sz="1400" b="1" dirty="0">
                <a:solidFill>
                  <a:srgbClr val="002060"/>
                </a:solidFill>
              </a:rPr>
              <a:t>качестве источника необходимой информации на стадии проекта управленческого решения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9955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72480" y="866015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Критерии эффективности существующих открытых источников для принятия управленческих решений в </a:t>
            </a:r>
            <a:r>
              <a:rPr lang="ru-RU" sz="1400" b="1" dirty="0" smtClean="0">
                <a:solidFill>
                  <a:srgbClr val="002060"/>
                </a:solidFill>
              </a:rPr>
              <a:t>образовании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20752" y="0"/>
            <a:ext cx="7183502" cy="866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>
                <a:solidFill>
                  <a:schemeClr val="bg1"/>
                </a:solidFill>
              </a:rPr>
              <a:t>российской </a:t>
            </a:r>
            <a:r>
              <a:rPr lang="ru-RU" sz="1600" dirty="0" smtClean="0">
                <a:solidFill>
                  <a:schemeClr val="bg1"/>
                </a:solidFill>
              </a:rPr>
              <a:t>практики </a:t>
            </a:r>
            <a:r>
              <a:rPr lang="ru-RU" sz="1600" dirty="0">
                <a:solidFill>
                  <a:schemeClr val="bg1"/>
                </a:solidFill>
              </a:rPr>
              <a:t>применения открытых источников для принятия управленческих решений в образовании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3775051"/>
              </p:ext>
            </p:extLst>
          </p:nvPr>
        </p:nvGraphicFramePr>
        <p:xfrm>
          <a:off x="272480" y="1327680"/>
          <a:ext cx="9073008" cy="505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2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32D4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1622</Words>
  <Application>Microsoft Office PowerPoint</Application>
  <PresentationFormat>Лист A4 (210x297 мм)</PresentationFormat>
  <Paragraphs>176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«Экспертиза российской практики применения открытых источников для принятия управленческих решений в образовании»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Востребованность открытых источников при поиске тематических статей (в том числе обзорных по конкретной проблематике)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Juliana</dc:creator>
  <cp:lastModifiedBy>Бухарова Лариса</cp:lastModifiedBy>
  <cp:revision>147</cp:revision>
  <dcterms:created xsi:type="dcterms:W3CDTF">2014-12-23T07:45:01Z</dcterms:created>
  <dcterms:modified xsi:type="dcterms:W3CDTF">2017-07-12T11:12:57Z</dcterms:modified>
</cp:coreProperties>
</file>